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3"/>
  </p:notesMasterIdLst>
  <p:sldIdLst>
    <p:sldId id="361" r:id="rId2"/>
    <p:sldId id="365" r:id="rId3"/>
    <p:sldId id="373" r:id="rId4"/>
    <p:sldId id="2134805757" r:id="rId5"/>
    <p:sldId id="2134805741" r:id="rId6"/>
    <p:sldId id="2134805735" r:id="rId7"/>
    <p:sldId id="2134805736" r:id="rId8"/>
    <p:sldId id="2134805737" r:id="rId9"/>
    <p:sldId id="2134805738" r:id="rId10"/>
    <p:sldId id="2134805739" r:id="rId11"/>
    <p:sldId id="2758" r:id="rId12"/>
    <p:sldId id="2134805755" r:id="rId13"/>
    <p:sldId id="2134805754" r:id="rId14"/>
    <p:sldId id="2134805747" r:id="rId15"/>
    <p:sldId id="2134805759" r:id="rId16"/>
    <p:sldId id="2134805762" r:id="rId17"/>
    <p:sldId id="2134805756" r:id="rId18"/>
    <p:sldId id="2134805742" r:id="rId19"/>
    <p:sldId id="2134805753" r:id="rId20"/>
    <p:sldId id="2134805752" r:id="rId21"/>
    <p:sldId id="2134805743" r:id="rId22"/>
    <p:sldId id="2134805744" r:id="rId23"/>
    <p:sldId id="2134805745" r:id="rId24"/>
    <p:sldId id="2134805746" r:id="rId25"/>
    <p:sldId id="2134805748" r:id="rId26"/>
    <p:sldId id="2134805751" r:id="rId27"/>
    <p:sldId id="2134805750" r:id="rId28"/>
    <p:sldId id="2134805749" r:id="rId29"/>
    <p:sldId id="2134805763" r:id="rId30"/>
    <p:sldId id="2735" r:id="rId31"/>
    <p:sldId id="370" r:id="rId32"/>
  </p:sldIdLst>
  <p:sldSz cx="18288000" cy="10287000"/>
  <p:notesSz cx="6858000" cy="9144000"/>
  <p:defaultText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defaultTextStyle>
  <p:extLst>
    <p:ext uri="{521415D9-36F7-43E2-AB2F-B90AF26B5E84}">
      <p14:sectionLst xmlns:p14="http://schemas.microsoft.com/office/powerpoint/2010/main">
        <p14:section name="PROD" id="{A0A39930-9389-486F-8137-731B95C0EEC4}">
          <p14:sldIdLst>
            <p14:sldId id="361"/>
            <p14:sldId id="365"/>
            <p14:sldId id="373"/>
            <p14:sldId id="2134805757"/>
            <p14:sldId id="2134805741"/>
            <p14:sldId id="2134805735"/>
            <p14:sldId id="2134805736"/>
            <p14:sldId id="2134805737"/>
            <p14:sldId id="2134805738"/>
            <p14:sldId id="2134805739"/>
            <p14:sldId id="2758"/>
            <p14:sldId id="2134805755"/>
            <p14:sldId id="2134805754"/>
            <p14:sldId id="2134805747"/>
            <p14:sldId id="2134805759"/>
            <p14:sldId id="2134805762"/>
            <p14:sldId id="2134805756"/>
            <p14:sldId id="2134805742"/>
            <p14:sldId id="2134805753"/>
            <p14:sldId id="2134805752"/>
            <p14:sldId id="2134805743"/>
            <p14:sldId id="2134805744"/>
            <p14:sldId id="2134805745"/>
            <p14:sldId id="2134805746"/>
            <p14:sldId id="2134805748"/>
            <p14:sldId id="2134805751"/>
            <p14:sldId id="2134805750"/>
            <p14:sldId id="2134805749"/>
            <p14:sldId id="2134805763"/>
            <p14:sldId id="2735"/>
            <p14:sldId id="37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2990"/>
    <a:srgbClr val="D9D9D9"/>
    <a:srgbClr val="691B3A"/>
    <a:srgbClr val="7D2345"/>
    <a:srgbClr val="A62E5C"/>
    <a:srgbClr val="638A27"/>
    <a:srgbClr val="77A032"/>
    <a:srgbClr val="9BC850"/>
    <a:srgbClr val="4D447E"/>
    <a:srgbClr val="675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ferSingleView="1">
    <p:restoredLeft sz="18861" autoAdjust="0"/>
    <p:restoredTop sz="96005" autoAdjust="0"/>
  </p:normalViewPr>
  <p:slideViewPr>
    <p:cSldViewPr snapToGrid="0" snapToObjects="1">
      <p:cViewPr varScale="1">
        <p:scale>
          <a:sx n="75" d="100"/>
          <a:sy n="75" d="100"/>
        </p:scale>
        <p:origin x="528" y="78"/>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FA1C9-036A-CF44-B360-699BF644EE98}" type="datetimeFigureOut">
              <a:t>Sat, 3/23/2024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12E8BE-4BBE-8A43-8656-E20BBFF5E8C9}" type="slidenum">
              <a:t>‹#›</a:t>
            </a:fld>
            <a:endParaRPr lang="en-US"/>
          </a:p>
        </p:txBody>
      </p:sp>
    </p:spTree>
    <p:extLst>
      <p:ext uri="{BB962C8B-B14F-4D97-AF65-F5344CB8AC3E}">
        <p14:creationId xmlns:p14="http://schemas.microsoft.com/office/powerpoint/2010/main" val="166686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2</a:t>
            </a:fld>
            <a:endParaRPr lang="en-US"/>
          </a:p>
        </p:txBody>
      </p:sp>
    </p:spTree>
    <p:extLst>
      <p:ext uri="{BB962C8B-B14F-4D97-AF65-F5344CB8AC3E}">
        <p14:creationId xmlns:p14="http://schemas.microsoft.com/office/powerpoint/2010/main" val="4640590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cxnSp>
        <p:nvCxnSpPr>
          <p:cNvPr id="11" name="Straight Connector 10"/>
          <p:cNvCxnSpPr/>
          <p:nvPr userDrawn="1"/>
        </p:nvCxnSpPr>
        <p:spPr>
          <a:xfrm>
            <a:off x="1092820" y="4539550"/>
            <a:ext cx="16066008"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12" name="Text Placeholder 4"/>
          <p:cNvSpPr>
            <a:spLocks noGrp="1"/>
          </p:cNvSpPr>
          <p:nvPr>
            <p:ph type="body" sz="quarter" idx="10" hasCustomPrompt="1"/>
          </p:nvPr>
        </p:nvSpPr>
        <p:spPr>
          <a:xfrm>
            <a:off x="1396137" y="798427"/>
            <a:ext cx="15397600" cy="3517042"/>
          </a:xfrm>
          <a:prstGeom prst="rect">
            <a:avLst/>
          </a:prstGeom>
        </p:spPr>
        <p:txBody>
          <a:bodyPr lIns="91440" rIns="91440" anchor="b">
            <a:noAutofit/>
          </a:bodyPr>
          <a:lstStyle>
            <a:lvl1pPr marL="0" indent="0">
              <a:buNone/>
              <a:defRPr sz="6800" spc="0" baseline="0">
                <a:latin typeface="+mj-lt"/>
              </a:defRPr>
            </a:lvl1pPr>
          </a:lstStyle>
          <a:p>
            <a:pPr lvl="0"/>
            <a:r>
              <a:rPr lang="en-US"/>
              <a:t>Title of Course in Title Case</a:t>
            </a:r>
          </a:p>
        </p:txBody>
      </p:sp>
      <p:sp>
        <p:nvSpPr>
          <p:cNvPr id="13" name="Text Placeholder 6"/>
          <p:cNvSpPr>
            <a:spLocks noGrp="1"/>
          </p:cNvSpPr>
          <p:nvPr>
            <p:ph type="body" sz="quarter" idx="11" hasCustomPrompt="1"/>
          </p:nvPr>
        </p:nvSpPr>
        <p:spPr>
          <a:xfrm>
            <a:off x="1463043" y="4778926"/>
            <a:ext cx="15330694" cy="824686"/>
          </a:xfrm>
          <a:prstGeom prst="rect">
            <a:avLst/>
          </a:prstGeom>
        </p:spPr>
        <p:txBody>
          <a:bodyPr lIns="91440" anchor="t">
            <a:noAutofit/>
          </a:bodyPr>
          <a:lstStyle>
            <a:lvl1pPr marL="0" indent="0">
              <a:buNone/>
              <a:defRPr sz="4500" spc="0" baseline="0">
                <a:latin typeface="+mj-lt"/>
              </a:defRPr>
            </a:lvl1pPr>
          </a:lstStyle>
          <a:p>
            <a:pPr lvl="0"/>
            <a:r>
              <a:rPr lang="en-US"/>
              <a:t>Module Two Title in Title Case</a:t>
            </a:r>
          </a:p>
        </p:txBody>
      </p:sp>
      <p:sp>
        <p:nvSpPr>
          <p:cNvPr id="14" name="Text Placeholder 16"/>
          <p:cNvSpPr>
            <a:spLocks noGrp="1"/>
          </p:cNvSpPr>
          <p:nvPr>
            <p:ph type="body" sz="quarter" idx="12" hasCustomPrompt="1"/>
          </p:nvPr>
        </p:nvSpPr>
        <p:spPr>
          <a:xfrm>
            <a:off x="4693921" y="6914604"/>
            <a:ext cx="9579639" cy="608980"/>
          </a:xfrm>
          <a:prstGeom prst="rect">
            <a:avLst/>
          </a:prstGeom>
        </p:spPr>
        <p:txBody>
          <a:bodyPr lIns="91440" tIns="45720" rIns="91440" anchor="t">
            <a:noAutofit/>
          </a:bodyPr>
          <a:lstStyle>
            <a:lvl1pPr marL="0" indent="0">
              <a:buNone/>
              <a:defRPr sz="3600" b="0" i="0" spc="0">
                <a:solidFill>
                  <a:schemeClr val="accent1"/>
                </a:solidFill>
                <a:latin typeface="+mn-lt"/>
                <a:ea typeface="PS TT Commons Light" charset="0"/>
                <a:cs typeface="PS TT Commons Light" charset="0"/>
              </a:defRPr>
            </a:lvl1pPr>
          </a:lstStyle>
          <a:p>
            <a:pPr lvl="0"/>
            <a:r>
              <a:rPr lang="en-US"/>
              <a:t>Author Name</a:t>
            </a:r>
          </a:p>
        </p:txBody>
      </p:sp>
      <p:sp>
        <p:nvSpPr>
          <p:cNvPr id="15" name="Text Placeholder 18"/>
          <p:cNvSpPr>
            <a:spLocks noGrp="1"/>
          </p:cNvSpPr>
          <p:nvPr>
            <p:ph type="body" sz="quarter" idx="13" hasCustomPrompt="1"/>
          </p:nvPr>
        </p:nvSpPr>
        <p:spPr>
          <a:xfrm>
            <a:off x="4693922" y="7523584"/>
            <a:ext cx="9579637" cy="683713"/>
          </a:xfrm>
          <a:prstGeom prst="rect">
            <a:avLst/>
          </a:prstGeom>
        </p:spPr>
        <p:txBody>
          <a:bodyPr lIns="91440" tIns="45720" anchor="t">
            <a:noAutofit/>
          </a:bodyPr>
          <a:lstStyle>
            <a:lvl1pPr marL="0" indent="0">
              <a:buNone/>
              <a:defRPr sz="3200" b="0" i="0" spc="0" baseline="0">
                <a:latin typeface="PS TT Commons" charset="0"/>
                <a:ea typeface="PS TT Commons" charset="0"/>
                <a:cs typeface="PS TT Commons" charset="0"/>
              </a:defRPr>
            </a:lvl1pPr>
          </a:lstStyle>
          <a:p>
            <a:pPr lvl="0"/>
            <a:r>
              <a:rPr lang="en-US"/>
              <a:t>Author Title in Title Case</a:t>
            </a:r>
          </a:p>
        </p:txBody>
      </p:sp>
      <p:sp>
        <p:nvSpPr>
          <p:cNvPr id="16" name="Text Placeholder 20"/>
          <p:cNvSpPr>
            <a:spLocks noGrp="1"/>
          </p:cNvSpPr>
          <p:nvPr>
            <p:ph type="body" sz="quarter" idx="14" hasCustomPrompt="1"/>
          </p:nvPr>
        </p:nvSpPr>
        <p:spPr>
          <a:xfrm>
            <a:off x="4692649" y="8498929"/>
            <a:ext cx="9580909" cy="825287"/>
          </a:xfrm>
          <a:prstGeom prst="rect">
            <a:avLst/>
          </a:prstGeom>
        </p:spPr>
        <p:txBody>
          <a:bodyPr lIns="91440" anchor="ctr">
            <a:noAutofit/>
          </a:bodyPr>
          <a:lstStyle>
            <a:lvl1pPr marL="0" indent="0">
              <a:buNone/>
              <a:defRPr sz="3200" b="0" i="0" spc="0" baseline="0">
                <a:latin typeface="PS TT Commons" charset="0"/>
                <a:ea typeface="PS TT Commons" charset="0"/>
                <a:cs typeface="PS TT Commons" charset="0"/>
              </a:defRPr>
            </a:lvl1pPr>
          </a:lstStyle>
          <a:p>
            <a:pPr lvl="0"/>
            <a:r>
              <a:rPr lang="en-US"/>
              <a:t>@authortwitter    www.authorsite.com</a:t>
            </a:r>
          </a:p>
        </p:txBody>
      </p:sp>
      <p:sp>
        <p:nvSpPr>
          <p:cNvPr id="18" name="Picture Placeholder 22"/>
          <p:cNvSpPr>
            <a:spLocks noGrp="1"/>
          </p:cNvSpPr>
          <p:nvPr>
            <p:ph type="pic" sz="quarter" idx="15" hasCustomPrompt="1"/>
          </p:nvPr>
        </p:nvSpPr>
        <p:spPr>
          <a:xfrm>
            <a:off x="1463043" y="6489577"/>
            <a:ext cx="2834640" cy="2834640"/>
          </a:xfrm>
          <a:prstGeom prst="ellipse">
            <a:avLst/>
          </a:prstGeom>
          <a:solidFill>
            <a:schemeClr val="bg1">
              <a:lumMod val="95000"/>
            </a:schemeClr>
          </a:solidFill>
          <a:ln w="3175">
            <a:noFill/>
          </a:ln>
        </p:spPr>
        <p:txBody>
          <a:bodyPr anchor="ctr">
            <a:normAutofit/>
          </a:bodyPr>
          <a:lstStyle>
            <a:lvl1pPr algn="ctr">
              <a:defRPr sz="2200" b="0" i="0">
                <a:latin typeface="PS TT Commons" charset="0"/>
                <a:ea typeface="PS TT Commons" charset="0"/>
                <a:cs typeface="PS TT Commons" charset="0"/>
              </a:defRPr>
            </a:lvl1pPr>
          </a:lstStyle>
          <a:p>
            <a:r>
              <a:rPr lang="en-US"/>
              <a:t>Click to insert photo</a:t>
            </a:r>
          </a:p>
        </p:txBody>
      </p:sp>
      <p:sp>
        <p:nvSpPr>
          <p:cNvPr id="3" name="TextBox 2"/>
          <p:cNvSpPr txBox="1"/>
          <p:nvPr userDrawn="1"/>
        </p:nvSpPr>
        <p:spPr>
          <a:xfrm>
            <a:off x="11996928" y="-12070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nvGrpSpPr>
          <p:cNvPr id="6" name="Group 5"/>
          <p:cNvGrpSpPr/>
          <p:nvPr userDrawn="1"/>
        </p:nvGrpSpPr>
        <p:grpSpPr>
          <a:xfrm>
            <a:off x="0" y="-1572769"/>
            <a:ext cx="11119104" cy="1307592"/>
            <a:chOff x="0" y="-1572769"/>
            <a:chExt cx="11119104" cy="1307592"/>
          </a:xfrm>
        </p:grpSpPr>
        <p:sp>
          <p:nvSpPr>
            <p:cNvPr id="2" name="Rectangle 1"/>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Picture 8"/>
            <p:cNvPicPr>
              <a:picLocks noChangeAspect="1"/>
            </p:cNvPicPr>
            <p:nvPr userDrawn="1"/>
          </p:nvPicPr>
          <p:blipFill>
            <a:blip r:embed="rId2"/>
            <a:stretch>
              <a:fillRect/>
            </a:stretch>
          </p:blipFill>
          <p:spPr>
            <a:xfrm>
              <a:off x="3984003" y="-1299965"/>
              <a:ext cx="6870700" cy="787400"/>
            </a:xfrm>
            <a:prstGeom prst="rect">
              <a:avLst/>
            </a:prstGeom>
          </p:spPr>
        </p:pic>
        <p:sp>
          <p:nvSpPr>
            <p:cNvPr id="4" name="Rectangle 3"/>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1041408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Left | Three Item Chunking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Click to Add Title in Title Case</a:t>
            </a:r>
          </a:p>
        </p:txBody>
      </p:sp>
      <p:sp>
        <p:nvSpPr>
          <p:cNvPr id="3" name="Text Placeholder 9"/>
          <p:cNvSpPr>
            <a:spLocks noGrp="1"/>
          </p:cNvSpPr>
          <p:nvPr>
            <p:ph type="body" sz="quarter" idx="13" hasCustomPrompt="1"/>
          </p:nvPr>
        </p:nvSpPr>
        <p:spPr>
          <a:xfrm>
            <a:off x="10798628" y="2572792"/>
            <a:ext cx="6232072"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10798628" y="4882562"/>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10798628" y="7213636"/>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8778243" y="2762343"/>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8778243" y="5079089"/>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8778243" y="739951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1" name="Text Placeholder 7"/>
          <p:cNvSpPr>
            <a:spLocks noGrp="1"/>
          </p:cNvSpPr>
          <p:nvPr>
            <p:ph type="body" sz="quarter" idx="10" hasCustomPrompt="1"/>
          </p:nvPr>
        </p:nvSpPr>
        <p:spPr>
          <a:xfrm>
            <a:off x="1257300"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p:txBody>
      </p:sp>
      <p:sp>
        <p:nvSpPr>
          <p:cNvPr id="9" name="TextBox 8"/>
          <p:cNvSpPr txBox="1"/>
          <p:nvPr userDrawn="1"/>
        </p:nvSpPr>
        <p:spPr>
          <a:xfrm>
            <a:off x="5559552"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708831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Right | Three Item Chunk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Text Placeholder 9"/>
          <p:cNvSpPr>
            <a:spLocks noGrp="1"/>
          </p:cNvSpPr>
          <p:nvPr>
            <p:ph type="body" sz="quarter" idx="13" hasCustomPrompt="1"/>
          </p:nvPr>
        </p:nvSpPr>
        <p:spPr>
          <a:xfrm>
            <a:off x="3277689" y="2577078"/>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3277689" y="4886848"/>
            <a:ext cx="6319158"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3277689" y="7217922"/>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1257303" y="276662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1257303" y="5083375"/>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1257303" y="7403797"/>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9" name="Text Placeholder 7"/>
          <p:cNvSpPr>
            <a:spLocks noGrp="1"/>
          </p:cNvSpPr>
          <p:nvPr>
            <p:ph type="body" sz="quarter" idx="10" hasCustomPrompt="1"/>
          </p:nvPr>
        </p:nvSpPr>
        <p:spPr>
          <a:xfrm>
            <a:off x="10293534"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65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scription Text and Three Item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Description Text and Three Item Icons</a:t>
            </a:r>
          </a:p>
        </p:txBody>
      </p:sp>
      <p:sp>
        <p:nvSpPr>
          <p:cNvPr id="12" name="Text Placeholder 3"/>
          <p:cNvSpPr>
            <a:spLocks noGrp="1"/>
          </p:cNvSpPr>
          <p:nvPr>
            <p:ph type="body" sz="quarter" idx="24" hasCustomPrompt="1"/>
          </p:nvPr>
        </p:nvSpPr>
        <p:spPr>
          <a:xfrm>
            <a:off x="1257300"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3" name="Content Placeholder 16"/>
          <p:cNvSpPr>
            <a:spLocks noGrp="1"/>
          </p:cNvSpPr>
          <p:nvPr>
            <p:ph sz="quarter" idx="25" hasCustomPrompt="1"/>
          </p:nvPr>
        </p:nvSpPr>
        <p:spPr>
          <a:xfrm>
            <a:off x="1257300"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14" name="Text Placeholder 3"/>
          <p:cNvSpPr>
            <a:spLocks noGrp="1"/>
          </p:cNvSpPr>
          <p:nvPr>
            <p:ph type="body" sz="quarter" idx="26" hasCustomPrompt="1"/>
          </p:nvPr>
        </p:nvSpPr>
        <p:spPr>
          <a:xfrm>
            <a:off x="1257300"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18" name="Text Placeholder 3"/>
          <p:cNvSpPr>
            <a:spLocks noGrp="1"/>
          </p:cNvSpPr>
          <p:nvPr>
            <p:ph type="body" sz="quarter" idx="27" hasCustomPrompt="1"/>
          </p:nvPr>
        </p:nvSpPr>
        <p:spPr>
          <a:xfrm>
            <a:off x="12244254"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9" name="Content Placeholder 16"/>
          <p:cNvSpPr>
            <a:spLocks noGrp="1"/>
          </p:cNvSpPr>
          <p:nvPr>
            <p:ph sz="quarter" idx="28" hasCustomPrompt="1"/>
          </p:nvPr>
        </p:nvSpPr>
        <p:spPr>
          <a:xfrm>
            <a:off x="12244254" y="4319455"/>
            <a:ext cx="4786446"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0" name="Text Placeholder 3"/>
          <p:cNvSpPr>
            <a:spLocks noGrp="1"/>
          </p:cNvSpPr>
          <p:nvPr>
            <p:ph type="body" sz="quarter" idx="29" hasCustomPrompt="1"/>
          </p:nvPr>
        </p:nvSpPr>
        <p:spPr>
          <a:xfrm>
            <a:off x="12244254"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1" name="Text Placeholder 3"/>
          <p:cNvSpPr>
            <a:spLocks noGrp="1"/>
          </p:cNvSpPr>
          <p:nvPr>
            <p:ph type="body" sz="quarter" idx="30" hasCustomPrompt="1"/>
          </p:nvPr>
        </p:nvSpPr>
        <p:spPr>
          <a:xfrm>
            <a:off x="6750778"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22" name="Content Placeholder 16"/>
          <p:cNvSpPr>
            <a:spLocks noGrp="1"/>
          </p:cNvSpPr>
          <p:nvPr>
            <p:ph sz="quarter" idx="31" hasCustomPrompt="1"/>
          </p:nvPr>
        </p:nvSpPr>
        <p:spPr>
          <a:xfrm>
            <a:off x="6750778"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3" name="Text Placeholder 3"/>
          <p:cNvSpPr>
            <a:spLocks noGrp="1"/>
          </p:cNvSpPr>
          <p:nvPr>
            <p:ph type="body" sz="quarter" idx="32" hasCustomPrompt="1"/>
          </p:nvPr>
        </p:nvSpPr>
        <p:spPr>
          <a:xfrm>
            <a:off x="6750778"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5" name="Text Placeholder 24"/>
          <p:cNvSpPr>
            <a:spLocks noGrp="1"/>
          </p:cNvSpPr>
          <p:nvPr>
            <p:ph type="body" sz="quarter" idx="33" hasCustomPrompt="1"/>
          </p:nvPr>
        </p:nvSpPr>
        <p:spPr>
          <a:xfrm>
            <a:off x="1257300" y="2071960"/>
            <a:ext cx="15773400" cy="1847580"/>
          </a:xfrm>
          <a:prstGeom prst="rect">
            <a:avLst/>
          </a:prstGeom>
        </p:spPr>
        <p:txBody>
          <a:bodyPr anchor="t">
            <a:noAutofit/>
          </a:bodyPr>
          <a:lstStyle>
            <a:lvl1pPr algn="ctr">
              <a:defRPr sz="3400" b="0" i="0">
                <a:latin typeface="+mn-lt"/>
                <a:ea typeface="PS TT Commons" charset="0"/>
                <a:cs typeface="PS TT Commons" charset="0"/>
              </a:defRPr>
            </a:lvl1pPr>
          </a:lstStyle>
          <a:p>
            <a:pPr lvl="0"/>
            <a:r>
              <a:rPr lang="en-US"/>
              <a:t>Add a short bit of description text in this area. Try keeping the text on a slide to a minimum. But sometimes we know descriptions are necessary. </a:t>
            </a:r>
            <a:endParaRPr lang="en-US" dirty="0"/>
          </a:p>
        </p:txBody>
      </p:sp>
    </p:spTree>
    <p:extLst>
      <p:ext uri="{BB962C8B-B14F-4D97-AF65-F5344CB8AC3E}">
        <p14:creationId xmlns:p14="http://schemas.microsoft.com/office/powerpoint/2010/main" val="905854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con or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or Image Chunking: Two Items</a:t>
            </a:r>
          </a:p>
        </p:txBody>
      </p:sp>
      <p:sp>
        <p:nvSpPr>
          <p:cNvPr id="3" name="Content Placeholder 11"/>
          <p:cNvSpPr>
            <a:spLocks noGrp="1"/>
          </p:cNvSpPr>
          <p:nvPr>
            <p:ph sz="quarter" idx="12" hasCustomPrompt="1"/>
          </p:nvPr>
        </p:nvSpPr>
        <p:spPr>
          <a:xfrm>
            <a:off x="1257300" y="2560321"/>
            <a:ext cx="7555776"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4" name="Text Placeholder 3"/>
          <p:cNvSpPr>
            <a:spLocks noGrp="1"/>
          </p:cNvSpPr>
          <p:nvPr>
            <p:ph type="body" sz="quarter" idx="14" hasCustomPrompt="1"/>
          </p:nvPr>
        </p:nvSpPr>
        <p:spPr>
          <a:xfrm>
            <a:off x="1257304"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p:cNvSpPr>
          <p:nvPr>
            <p:ph sz="quarter" idx="15" hasCustomPrompt="1"/>
          </p:nvPr>
        </p:nvSpPr>
        <p:spPr>
          <a:xfrm>
            <a:off x="9474930" y="2560321"/>
            <a:ext cx="7555770"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9" name="Text Placeholder 3"/>
          <p:cNvSpPr>
            <a:spLocks noGrp="1"/>
          </p:cNvSpPr>
          <p:nvPr>
            <p:ph type="body" sz="quarter" idx="16" hasCustomPrompt="1"/>
          </p:nvPr>
        </p:nvSpPr>
        <p:spPr>
          <a:xfrm>
            <a:off x="9474930"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23167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rcle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Circle Icon or Image Chunking: Two Items</a:t>
            </a:r>
          </a:p>
        </p:txBody>
      </p:sp>
      <p:sp>
        <p:nvSpPr>
          <p:cNvPr id="3" name="Content Placeholder 11"/>
          <p:cNvSpPr>
            <a:spLocks noGrp="1" noChangeAspect="1"/>
          </p:cNvSpPr>
          <p:nvPr>
            <p:ph sz="quarter" idx="12" hasCustomPrompt="1"/>
          </p:nvPr>
        </p:nvSpPr>
        <p:spPr>
          <a:xfrm>
            <a:off x="3180204" y="2587947"/>
            <a:ext cx="4937760" cy="4937760"/>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2559991"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noChangeAspect="1"/>
          </p:cNvSpPr>
          <p:nvPr>
            <p:ph sz="quarter" idx="15" hasCustomPrompt="1"/>
          </p:nvPr>
        </p:nvSpPr>
        <p:spPr>
          <a:xfrm>
            <a:off x="10185418" y="2587947"/>
            <a:ext cx="4942101" cy="4942101"/>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a:t>
            </a:r>
            <a:br>
              <a:rPr lang="en-US"/>
            </a:br>
            <a:r>
              <a:rPr lang="en-US"/>
              <a:t>paste in</a:t>
            </a:r>
            <a:endParaRPr lang="en-US" dirty="0"/>
          </a:p>
        </p:txBody>
      </p:sp>
      <p:sp>
        <p:nvSpPr>
          <p:cNvPr id="9" name="Text Placeholder 3"/>
          <p:cNvSpPr>
            <a:spLocks noGrp="1"/>
          </p:cNvSpPr>
          <p:nvPr>
            <p:ph type="body" sz="quarter" idx="16" hasCustomPrompt="1"/>
          </p:nvPr>
        </p:nvSpPr>
        <p:spPr>
          <a:xfrm>
            <a:off x="9567376"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con or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Three Items</a:t>
            </a:r>
          </a:p>
        </p:txBody>
      </p:sp>
      <p:sp>
        <p:nvSpPr>
          <p:cNvPr id="3" name="Content Placeholder 11"/>
          <p:cNvSpPr>
            <a:spLocks noGrp="1"/>
          </p:cNvSpPr>
          <p:nvPr>
            <p:ph sz="quarter" idx="12" hasCustomPrompt="1"/>
          </p:nvPr>
        </p:nvSpPr>
        <p:spPr>
          <a:xfrm>
            <a:off x="1257301" y="3030582"/>
            <a:ext cx="4978040"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4" name="Text Placeholder 3"/>
          <p:cNvSpPr>
            <a:spLocks noGrp="1"/>
          </p:cNvSpPr>
          <p:nvPr>
            <p:ph type="body" sz="quarter" idx="14" hasCustomPrompt="1"/>
          </p:nvPr>
        </p:nvSpPr>
        <p:spPr>
          <a:xfrm>
            <a:off x="125730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052663" y="3030582"/>
            <a:ext cx="4978037"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0" name="Text Placeholder 3"/>
          <p:cNvSpPr>
            <a:spLocks noGrp="1"/>
          </p:cNvSpPr>
          <p:nvPr>
            <p:ph type="body" sz="quarter" idx="16" hasCustomPrompt="1"/>
          </p:nvPr>
        </p:nvSpPr>
        <p:spPr>
          <a:xfrm>
            <a:off x="12052665"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7" hasCustomPrompt="1"/>
          </p:nvPr>
        </p:nvSpPr>
        <p:spPr>
          <a:xfrm>
            <a:off x="6654983" y="3030582"/>
            <a:ext cx="4978038"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2" name="Text Placeholder 3"/>
          <p:cNvSpPr>
            <a:spLocks noGrp="1"/>
          </p:cNvSpPr>
          <p:nvPr>
            <p:ph type="body" sz="quarter" idx="18" hasCustomPrompt="1"/>
          </p:nvPr>
        </p:nvSpPr>
        <p:spPr>
          <a:xfrm>
            <a:off x="665498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00586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551762" y="2834639"/>
            <a:ext cx="4389120" cy="4389120"/>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125730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340266"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12052665"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6942582"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665498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con or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Four Items</a:t>
            </a:r>
          </a:p>
        </p:txBody>
      </p:sp>
      <p:sp>
        <p:nvSpPr>
          <p:cNvPr id="3" name="Content Placeholder 11"/>
          <p:cNvSpPr>
            <a:spLocks noGrp="1"/>
          </p:cNvSpPr>
          <p:nvPr>
            <p:ph sz="quarter" idx="12" hasCustomPrompt="1"/>
          </p:nvPr>
        </p:nvSpPr>
        <p:spPr>
          <a:xfrm>
            <a:off x="964772"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964772"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3320548"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3" name="Content Placeholder 11"/>
          <p:cNvSpPr>
            <a:spLocks noGrp="1"/>
          </p:cNvSpPr>
          <p:nvPr>
            <p:ph sz="quarter" idx="17" hasCustomPrompt="1"/>
          </p:nvPr>
        </p:nvSpPr>
        <p:spPr>
          <a:xfrm>
            <a:off x="5083364"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5" name="Content Placeholder 11"/>
          <p:cNvSpPr>
            <a:spLocks noGrp="1"/>
          </p:cNvSpPr>
          <p:nvPr>
            <p:ph sz="quarter" idx="19" hasCustomPrompt="1"/>
          </p:nvPr>
        </p:nvSpPr>
        <p:spPr>
          <a:xfrm>
            <a:off x="9201956"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7" name="Text Placeholder 3"/>
          <p:cNvSpPr>
            <a:spLocks noGrp="1"/>
          </p:cNvSpPr>
          <p:nvPr>
            <p:ph type="body" sz="quarter" idx="20" hasCustomPrompt="1"/>
          </p:nvPr>
        </p:nvSpPr>
        <p:spPr>
          <a:xfrm>
            <a:off x="13320548"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083364"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201956"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370438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ircle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Circle Icon or Image Chunking: Four Items</a:t>
            </a:r>
          </a:p>
        </p:txBody>
      </p:sp>
      <p:sp>
        <p:nvSpPr>
          <p:cNvPr id="3" name="Content Placeholder 11"/>
          <p:cNvSpPr>
            <a:spLocks noGrp="1" noChangeAspect="1"/>
          </p:cNvSpPr>
          <p:nvPr>
            <p:ph sz="quarter" idx="12" hasCustomPrompt="1"/>
          </p:nvPr>
        </p:nvSpPr>
        <p:spPr>
          <a:xfrm>
            <a:off x="1569499"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4" name="Text Placeholder 3"/>
          <p:cNvSpPr>
            <a:spLocks noGrp="1"/>
          </p:cNvSpPr>
          <p:nvPr>
            <p:ph type="body" sz="quarter" idx="14" hasCustomPrompt="1"/>
          </p:nvPr>
        </p:nvSpPr>
        <p:spPr>
          <a:xfrm>
            <a:off x="1569499"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5" hasCustomPrompt="1"/>
          </p:nvPr>
        </p:nvSpPr>
        <p:spPr>
          <a:xfrm>
            <a:off x="132944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3" name="Content Placeholder 11"/>
          <p:cNvSpPr>
            <a:spLocks noGrp="1" noChangeAspect="1"/>
          </p:cNvSpPr>
          <p:nvPr>
            <p:ph sz="quarter" idx="17" hasCustomPrompt="1"/>
          </p:nvPr>
        </p:nvSpPr>
        <p:spPr>
          <a:xfrm>
            <a:off x="5477800"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5" name="Content Placeholder 11"/>
          <p:cNvSpPr>
            <a:spLocks noGrp="1" noChangeAspect="1"/>
          </p:cNvSpPr>
          <p:nvPr>
            <p:ph sz="quarter" idx="19" hasCustomPrompt="1"/>
          </p:nvPr>
        </p:nvSpPr>
        <p:spPr>
          <a:xfrm>
            <a:off x="93861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7" name="Text Placeholder 3"/>
          <p:cNvSpPr>
            <a:spLocks noGrp="1"/>
          </p:cNvSpPr>
          <p:nvPr>
            <p:ph type="body" sz="quarter" idx="20" hasCustomPrompt="1"/>
          </p:nvPr>
        </p:nvSpPr>
        <p:spPr>
          <a:xfrm>
            <a:off x="13294401"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4778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3861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con Only Image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Only Image Chunking: Six Items</a:t>
            </a:r>
          </a:p>
        </p:txBody>
      </p:sp>
      <p:sp>
        <p:nvSpPr>
          <p:cNvPr id="3" name="Content Placeholder 11"/>
          <p:cNvSpPr>
            <a:spLocks noGrp="1"/>
          </p:cNvSpPr>
          <p:nvPr>
            <p:ph sz="quarter" idx="12" hasCustomPrompt="1"/>
          </p:nvPr>
        </p:nvSpPr>
        <p:spPr>
          <a:xfrm>
            <a:off x="1706879" y="2418615"/>
            <a:ext cx="4047745" cy="2307164"/>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4" name="Text Placeholder 3"/>
          <p:cNvSpPr>
            <a:spLocks noGrp="1"/>
          </p:cNvSpPr>
          <p:nvPr>
            <p:ph type="body" sz="quarter" idx="14" hasCustomPrompt="1"/>
          </p:nvPr>
        </p:nvSpPr>
        <p:spPr>
          <a:xfrm>
            <a:off x="1706879"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703833"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2" name="Text Placeholder 3"/>
          <p:cNvSpPr>
            <a:spLocks noGrp="1"/>
          </p:cNvSpPr>
          <p:nvPr>
            <p:ph type="body" sz="quarter" idx="16" hasCustomPrompt="1"/>
          </p:nvPr>
        </p:nvSpPr>
        <p:spPr>
          <a:xfrm>
            <a:off x="1703832"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3" name="Content Placeholder 11"/>
          <p:cNvSpPr>
            <a:spLocks noGrp="1"/>
          </p:cNvSpPr>
          <p:nvPr>
            <p:ph sz="quarter" idx="17" hasCustomPrompt="1"/>
          </p:nvPr>
        </p:nvSpPr>
        <p:spPr>
          <a:xfrm>
            <a:off x="12770227" y="2420053"/>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4" name="Text Placeholder 3"/>
          <p:cNvSpPr>
            <a:spLocks noGrp="1"/>
          </p:cNvSpPr>
          <p:nvPr>
            <p:ph type="body" sz="quarter" idx="18" hasCustomPrompt="1"/>
          </p:nvPr>
        </p:nvSpPr>
        <p:spPr>
          <a:xfrm>
            <a:off x="12770226"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5" name="Content Placeholder 11"/>
          <p:cNvSpPr>
            <a:spLocks noGrp="1"/>
          </p:cNvSpPr>
          <p:nvPr>
            <p:ph sz="quarter" idx="19" hasCustomPrompt="1"/>
          </p:nvPr>
        </p:nvSpPr>
        <p:spPr>
          <a:xfrm>
            <a:off x="12770226" y="5949380"/>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6" name="Text Placeholder 3"/>
          <p:cNvSpPr>
            <a:spLocks noGrp="1"/>
          </p:cNvSpPr>
          <p:nvPr>
            <p:ph type="body" sz="quarter" idx="20" hasCustomPrompt="1"/>
          </p:nvPr>
        </p:nvSpPr>
        <p:spPr>
          <a:xfrm>
            <a:off x="1277022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7" name="Content Placeholder 11"/>
          <p:cNvSpPr>
            <a:spLocks noGrp="1"/>
          </p:cNvSpPr>
          <p:nvPr>
            <p:ph sz="quarter" idx="21" hasCustomPrompt="1"/>
          </p:nvPr>
        </p:nvSpPr>
        <p:spPr>
          <a:xfrm>
            <a:off x="7235504" y="2418615"/>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8" name="Text Placeholder 3"/>
          <p:cNvSpPr>
            <a:spLocks noGrp="1"/>
          </p:cNvSpPr>
          <p:nvPr>
            <p:ph type="body" sz="quarter" idx="22" hasCustomPrompt="1"/>
          </p:nvPr>
        </p:nvSpPr>
        <p:spPr>
          <a:xfrm>
            <a:off x="7235505"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9" name="Content Placeholder 11"/>
          <p:cNvSpPr>
            <a:spLocks noGrp="1"/>
          </p:cNvSpPr>
          <p:nvPr>
            <p:ph sz="quarter" idx="23" hasCustomPrompt="1"/>
          </p:nvPr>
        </p:nvSpPr>
        <p:spPr>
          <a:xfrm>
            <a:off x="7235504"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20" name="Text Placeholder 3"/>
          <p:cNvSpPr>
            <a:spLocks noGrp="1"/>
          </p:cNvSpPr>
          <p:nvPr>
            <p:ph type="body" sz="quarter" idx="24" hasCustomPrompt="1"/>
          </p:nvPr>
        </p:nvSpPr>
        <p:spPr>
          <a:xfrm>
            <a:off x="723550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16411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559" y="856301"/>
            <a:ext cx="15708907" cy="4212090"/>
          </a:xfrm>
        </p:spPr>
        <p:txBody>
          <a:bodyPr anchor="b"/>
          <a:lstStyle>
            <a:lvl1pPr algn="r">
              <a:defRPr sz="6000">
                <a:latin typeface="+mj-lt"/>
              </a:defRPr>
            </a:lvl1pPr>
          </a:lstStyle>
          <a:p>
            <a:r>
              <a:rPr lang="en-US"/>
              <a:t> Add Section Header in Title Case</a:t>
            </a:r>
          </a:p>
        </p:txBody>
      </p:sp>
      <p:cxnSp>
        <p:nvCxnSpPr>
          <p:cNvPr id="4" name="Straight Connector 3"/>
          <p:cNvCxnSpPr/>
          <p:nvPr/>
        </p:nvCxnSpPr>
        <p:spPr>
          <a:xfrm>
            <a:off x="914400" y="5409346"/>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5" name="Group 4"/>
          <p:cNvGrpSpPr/>
          <p:nvPr userDrawn="1"/>
        </p:nvGrpSpPr>
        <p:grpSpPr>
          <a:xfrm>
            <a:off x="0" y="-1572769"/>
            <a:ext cx="11119104" cy="1307592"/>
            <a:chOff x="0" y="-1572769"/>
            <a:chExt cx="11119104" cy="1307592"/>
          </a:xfrm>
        </p:grpSpPr>
        <p:sp>
          <p:nvSpPr>
            <p:cNvPr id="6" name="Rectangle 5"/>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p:cNvPicPr>
              <a:picLocks noChangeAspect="1"/>
            </p:cNvPicPr>
            <p:nvPr userDrawn="1"/>
          </p:nvPicPr>
          <p:blipFill>
            <a:blip r:embed="rId2"/>
            <a:stretch>
              <a:fillRect/>
            </a:stretch>
          </p:blipFill>
          <p:spPr>
            <a:xfrm>
              <a:off x="3984003" y="-1299965"/>
              <a:ext cx="6870700" cy="787400"/>
            </a:xfrm>
            <a:prstGeom prst="rect">
              <a:avLst/>
            </a:prstGeom>
          </p:spPr>
        </p:pic>
        <p:sp>
          <p:nvSpPr>
            <p:cNvPr id="8" name="Rectangle 7"/>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824907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Three Item List With Icons</a:t>
            </a:r>
          </a:p>
        </p:txBody>
      </p:sp>
      <p:sp>
        <p:nvSpPr>
          <p:cNvPr id="3" name="Content Placeholder 11"/>
          <p:cNvSpPr>
            <a:spLocks noGrp="1"/>
          </p:cNvSpPr>
          <p:nvPr>
            <p:ph sz="quarter" idx="12" hasCustomPrompt="1"/>
          </p:nvPr>
        </p:nvSpPr>
        <p:spPr>
          <a:xfrm>
            <a:off x="1433744" y="2625498"/>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t>
            </a:r>
            <a:r>
              <a:rPr lang="en-US" dirty="0"/>
              <a:t>add image</a:t>
            </a:r>
          </a:p>
        </p:txBody>
      </p:sp>
      <p:sp>
        <p:nvSpPr>
          <p:cNvPr id="4" name="Text Placeholder 3"/>
          <p:cNvSpPr>
            <a:spLocks noGrp="1"/>
          </p:cNvSpPr>
          <p:nvPr>
            <p:ph type="body" sz="quarter" idx="15" hasCustomPrompt="1"/>
          </p:nvPr>
        </p:nvSpPr>
        <p:spPr>
          <a:xfrm>
            <a:off x="3857628" y="2532121"/>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433744" y="508077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857628" y="498739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433744" y="748270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857628" y="738932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9" name="Straight Connector 8"/>
          <p:cNvCxnSpPr/>
          <p:nvPr/>
        </p:nvCxnSpPr>
        <p:spPr>
          <a:xfrm>
            <a:off x="3564592" y="2478772"/>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564592" y="493404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564592" y="733597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65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Four Item List With Icons</a:t>
            </a:r>
          </a:p>
        </p:txBody>
      </p:sp>
      <p:sp>
        <p:nvSpPr>
          <p:cNvPr id="3" name="Content Placeholder 11"/>
          <p:cNvSpPr>
            <a:spLocks noGrp="1"/>
          </p:cNvSpPr>
          <p:nvPr>
            <p:ph sz="quarter" idx="12" hasCustomPrompt="1"/>
          </p:nvPr>
        </p:nvSpPr>
        <p:spPr>
          <a:xfrm>
            <a:off x="1257300" y="227423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4240225"/>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6209333"/>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817844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72384" y="223662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72384" y="4202621"/>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72384" y="6171729"/>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72384" y="814083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88693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Five Item List With Icons</a:t>
            </a:r>
          </a:p>
        </p:txBody>
      </p:sp>
      <p:sp>
        <p:nvSpPr>
          <p:cNvPr id="3" name="Content Placeholder 11"/>
          <p:cNvSpPr>
            <a:spLocks noGrp="1"/>
          </p:cNvSpPr>
          <p:nvPr>
            <p:ph sz="quarter" idx="12" hasCustomPrompt="1"/>
          </p:nvPr>
        </p:nvSpPr>
        <p:spPr>
          <a:xfrm>
            <a:off x="1257300" y="2145187"/>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7"/>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3623501"/>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3623501"/>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5101815"/>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5101815"/>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6580129"/>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6580129"/>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69979" y="223662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69979" y="371494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69979" y="519325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69979" y="6671567"/>
            <a:ext cx="0" cy="1094874"/>
          </a:xfrm>
          <a:prstGeom prst="line">
            <a:avLst/>
          </a:prstGeom>
          <a:ln w="50800">
            <a:solidFill>
              <a:schemeClr val="accent1"/>
            </a:solidFill>
          </a:ln>
        </p:spPr>
        <p:style>
          <a:lnRef idx="2">
            <a:schemeClr val="accent1"/>
          </a:lnRef>
          <a:fillRef idx="0">
            <a:schemeClr val="accent1"/>
          </a:fillRef>
          <a:effectRef idx="1">
            <a:schemeClr val="accent1"/>
          </a:effectRef>
          <a:fontRef idx="minor">
            <a:schemeClr val="tx1"/>
          </a:fontRef>
        </p:style>
      </p:cxnSp>
      <p:sp>
        <p:nvSpPr>
          <p:cNvPr id="23" name="Content Placeholder 11"/>
          <p:cNvSpPr>
            <a:spLocks noGrp="1"/>
          </p:cNvSpPr>
          <p:nvPr>
            <p:ph sz="quarter" idx="22" hasCustomPrompt="1"/>
          </p:nvPr>
        </p:nvSpPr>
        <p:spPr>
          <a:xfrm>
            <a:off x="1257300" y="8100643"/>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24" name="Text Placeholder 3"/>
          <p:cNvSpPr>
            <a:spLocks noGrp="1"/>
          </p:cNvSpPr>
          <p:nvPr>
            <p:ph type="body" sz="quarter" idx="23" hasCustomPrompt="1"/>
          </p:nvPr>
        </p:nvSpPr>
        <p:spPr>
          <a:xfrm>
            <a:off x="3249836" y="8100643"/>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25" name="Straight Connector 24"/>
          <p:cNvCxnSpPr/>
          <p:nvPr/>
        </p:nvCxnSpPr>
        <p:spPr>
          <a:xfrm>
            <a:off x="3069979" y="819208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 y="-711050"/>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70737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P spid="24" grpId="0" build="p">
        <p:tmplLst>
          <p:tmpl lvl="1">
            <p:tnLst>
              <p:par>
                <p:cTn presetID="1"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9481323"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267433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799674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4" name="Content Placeholder 10"/>
          <p:cNvSpPr>
            <a:spLocks noGrp="1"/>
          </p:cNvSpPr>
          <p:nvPr>
            <p:ph sz="quarter" idx="11" hasCustomPrompt="1"/>
          </p:nvPr>
        </p:nvSpPr>
        <p:spPr>
          <a:xfrm>
            <a:off x="9325232"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0" hasCustomPrompt="1"/>
          </p:nvPr>
        </p:nvSpPr>
        <p:spPr>
          <a:xfrm>
            <a:off x="1257300"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2" hasCustomPrompt="1"/>
          </p:nvPr>
        </p:nvSpPr>
        <p:spPr>
          <a:xfrm>
            <a:off x="9325232"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3" hasCustomPrompt="1"/>
          </p:nvPr>
        </p:nvSpPr>
        <p:spPr>
          <a:xfrm>
            <a:off x="1257300"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42094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Chunking: Fiv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75203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5" hasCustomPrompt="1"/>
          </p:nvPr>
        </p:nvSpPr>
        <p:spPr>
          <a:xfrm>
            <a:off x="91440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306698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664926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12573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1204123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183250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de: Title with Description and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Rectangle 2"/>
          <p:cNvSpPr/>
          <p:nvPr/>
        </p:nvSpPr>
        <p:spPr>
          <a:xfrm>
            <a:off x="0" y="3666744"/>
            <a:ext cx="18288000" cy="662025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2825496"/>
            <a:ext cx="8080744" cy="1057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283" y="4043452"/>
            <a:ext cx="17318790"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283" y="3035808"/>
            <a:ext cx="6704655"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Tree>
    <p:extLst>
      <p:ext uri="{BB962C8B-B14F-4D97-AF65-F5344CB8AC3E}">
        <p14:creationId xmlns:p14="http://schemas.microsoft.com/office/powerpoint/2010/main" val="1364643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de: Title with Description and Two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1872" y="859536"/>
            <a:ext cx="15773400" cy="815748"/>
          </a:xfrm>
        </p:spPr>
        <p:txBody>
          <a:bodyPr/>
          <a:lstStyle>
            <a:lvl1pPr>
              <a:defRPr>
                <a:solidFill>
                  <a:schemeClr val="bg1"/>
                </a:solidFill>
              </a:defRPr>
            </a:lvl1pPr>
          </a:lstStyle>
          <a:p>
            <a:r>
              <a:rPr lang="en-US"/>
              <a:t>Add Title Slide in Title Case</a:t>
            </a:r>
          </a:p>
        </p:txBody>
      </p:sp>
      <p:sp>
        <p:nvSpPr>
          <p:cNvPr id="7"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8" name="Rectangle 7"/>
          <p:cNvSpPr/>
          <p:nvPr/>
        </p:nvSpPr>
        <p:spPr>
          <a:xfrm>
            <a:off x="-1" y="3678561"/>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Rectangle 8"/>
          <p:cNvSpPr/>
          <p:nvPr/>
        </p:nvSpPr>
        <p:spPr>
          <a:xfrm>
            <a:off x="0" y="2828260"/>
            <a:ext cx="6601968"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0" name="Text Placeholder 6"/>
          <p:cNvSpPr>
            <a:spLocks noGrp="1"/>
          </p:cNvSpPr>
          <p:nvPr>
            <p:ph type="body" sz="quarter" idx="10" hasCustomPrompt="1"/>
          </p:nvPr>
        </p:nvSpPr>
        <p:spPr>
          <a:xfrm>
            <a:off x="402283"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1" name="Text Placeholder 9"/>
          <p:cNvSpPr>
            <a:spLocks noGrp="1"/>
          </p:cNvSpPr>
          <p:nvPr>
            <p:ph type="body" sz="quarter" idx="17" hasCustomPrompt="1"/>
          </p:nvPr>
        </p:nvSpPr>
        <p:spPr>
          <a:xfrm>
            <a:off x="402282" y="3039872"/>
            <a:ext cx="58496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12" name="Rectangle 11"/>
          <p:cNvSpPr/>
          <p:nvPr/>
        </p:nvSpPr>
        <p:spPr>
          <a:xfrm>
            <a:off x="9326880" y="3669652"/>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3" name="Rectangle 12"/>
          <p:cNvSpPr/>
          <p:nvPr/>
        </p:nvSpPr>
        <p:spPr>
          <a:xfrm>
            <a:off x="9326878" y="2828260"/>
            <a:ext cx="660069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4" name="Text Placeholder 6"/>
          <p:cNvSpPr>
            <a:spLocks noGrp="1"/>
          </p:cNvSpPr>
          <p:nvPr>
            <p:ph type="body" sz="quarter" idx="19" hasCustomPrompt="1"/>
          </p:nvPr>
        </p:nvSpPr>
        <p:spPr>
          <a:xfrm>
            <a:off x="9796361"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5" name="Text Placeholder 9"/>
          <p:cNvSpPr>
            <a:spLocks noGrp="1"/>
          </p:cNvSpPr>
          <p:nvPr>
            <p:ph type="body" sz="quarter" idx="20" hasCustomPrompt="1"/>
          </p:nvPr>
        </p:nvSpPr>
        <p:spPr>
          <a:xfrm>
            <a:off x="9796360" y="3048781"/>
            <a:ext cx="5852160"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023215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Up Next">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1067547" y="711200"/>
            <a:ext cx="15054790" cy="46736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Up Next:</a:t>
            </a:r>
          </a:p>
          <a:p>
            <a:pPr lvl="0"/>
            <a:r>
              <a:rPr lang="en-US"/>
              <a:t>Title of Upcoming Module</a:t>
            </a:r>
          </a:p>
        </p:txBody>
      </p:sp>
      <p:cxnSp>
        <p:nvCxnSpPr>
          <p:cNvPr id="5" name="Straight Connector 4"/>
          <p:cNvCxnSpPr/>
          <p:nvPr/>
        </p:nvCxnSpPr>
        <p:spPr>
          <a:xfrm>
            <a:off x="914400" y="565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6" name="Group 5"/>
          <p:cNvGrpSpPr/>
          <p:nvPr userDrawn="1"/>
        </p:nvGrpSpPr>
        <p:grpSpPr>
          <a:xfrm>
            <a:off x="0" y="-1572769"/>
            <a:ext cx="11119104" cy="1307592"/>
            <a:chOff x="0" y="-1572769"/>
            <a:chExt cx="11119104" cy="1307592"/>
          </a:xfrm>
        </p:grpSpPr>
        <p:sp>
          <p:nvSpPr>
            <p:cNvPr id="7" name="Rectangle 6"/>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 name="Picture 7"/>
            <p:cNvPicPr>
              <a:picLocks noChangeAspect="1"/>
            </p:cNvPicPr>
            <p:nvPr userDrawn="1"/>
          </p:nvPicPr>
          <p:blipFill>
            <a:blip r:embed="rId2"/>
            <a:stretch>
              <a:fillRect/>
            </a:stretch>
          </p:blipFill>
          <p:spPr>
            <a:xfrm>
              <a:off x="3984003" y="-1299965"/>
              <a:ext cx="6870700" cy="787400"/>
            </a:xfrm>
            <a:prstGeom prst="rect">
              <a:avLst/>
            </a:prstGeom>
          </p:spPr>
        </p:pic>
        <p:sp>
          <p:nvSpPr>
            <p:cNvPr id="9" name="Rectangle 8"/>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7003419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de: Half Page with Tab and Output Section">
    <p:bg>
      <p:bgPr>
        <a:solidFill>
          <a:schemeClr val="bg2">
            <a:lumMod val="25000"/>
          </a:schemeClr>
        </a:solidFill>
        <a:effectLst/>
      </p:bgPr>
    </p:bg>
    <p:spTree>
      <p:nvGrpSpPr>
        <p:cNvPr id="1" name=""/>
        <p:cNvGrpSpPr/>
        <p:nvPr/>
      </p:nvGrpSpPr>
      <p:grpSpPr>
        <a:xfrm>
          <a:off x="0" y="0"/>
          <a:ext cx="0" cy="0"/>
          <a:chOff x="0" y="0"/>
          <a:chExt cx="0" cy="0"/>
        </a:xfrm>
      </p:grpSpPr>
      <p:sp>
        <p:nvSpPr>
          <p:cNvPr id="11" name="Rectangle 10"/>
          <p:cNvSpPr/>
          <p:nvPr userDrawn="1"/>
        </p:nvSpPr>
        <p:spPr>
          <a:xfrm>
            <a:off x="-2" y="3678561"/>
            <a:ext cx="11777474"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2" name="Rectangle 11"/>
          <p:cNvSpPr/>
          <p:nvPr userDrawn="1"/>
        </p:nvSpPr>
        <p:spPr>
          <a:xfrm>
            <a:off x="-1" y="2828260"/>
            <a:ext cx="808404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6" name="Text Placeholder 6"/>
          <p:cNvSpPr>
            <a:spLocks noGrp="1"/>
          </p:cNvSpPr>
          <p:nvPr>
            <p:ph type="body" sz="quarter" idx="10" hasCustomPrompt="1"/>
          </p:nvPr>
        </p:nvSpPr>
        <p:spPr>
          <a:xfrm>
            <a:off x="402283" y="4041648"/>
            <a:ext cx="10808262" cy="585216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282" y="3035808"/>
            <a:ext cx="699797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11777472" y="3678561"/>
            <a:ext cx="6510528" cy="660844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12046288" y="4041647"/>
            <a:ext cx="5839376" cy="585216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Tree>
    <p:extLst>
      <p:ext uri="{BB962C8B-B14F-4D97-AF65-F5344CB8AC3E}">
        <p14:creationId xmlns:p14="http://schemas.microsoft.com/office/powerpoint/2010/main" val="9656256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Half Page Title Left and Tab Right">
    <p:bg>
      <p:bgPr>
        <a:solidFill>
          <a:schemeClr val="bg2">
            <a:lumMod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93990" y="4713582"/>
            <a:ext cx="5820102" cy="987424"/>
          </a:xfrm>
          <a:prstGeom prst="rect">
            <a:avLst/>
          </a:prstGeom>
        </p:spPr>
        <p:txBody>
          <a:bodyPr anchor="ctr">
            <a:noAutofit/>
          </a:bodyPr>
          <a:lstStyle>
            <a:lvl1pPr algn="ctr">
              <a:defRPr sz="5400">
                <a:solidFill>
                  <a:schemeClr val="bg1"/>
                </a:solidFill>
                <a:latin typeface="+mj-lt"/>
              </a:defRPr>
            </a:lvl1pPr>
          </a:lstStyle>
          <a:p>
            <a:pPr lvl="0"/>
            <a:r>
              <a:rPr lang="en-US"/>
              <a:t>Code Title Here</a:t>
            </a:r>
          </a:p>
        </p:txBody>
      </p:sp>
      <p:sp>
        <p:nvSpPr>
          <p:cNvPr id="5" name="Rectangle 4"/>
          <p:cNvSpPr/>
          <p:nvPr/>
        </p:nvSpPr>
        <p:spPr>
          <a:xfrm>
            <a:off x="6613451" y="898428"/>
            <a:ext cx="11674550"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Rectangle 5"/>
          <p:cNvSpPr/>
          <p:nvPr/>
        </p:nvSpPr>
        <p:spPr>
          <a:xfrm>
            <a:off x="6613450" y="1"/>
            <a:ext cx="8102009"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7111991" y="1254642"/>
            <a:ext cx="10755386" cy="862087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7187609" y="186898"/>
            <a:ext cx="5270873"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1047482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Full Page with Tab">
    <p:bg>
      <p:bgPr>
        <a:solidFill>
          <a:schemeClr val="bg2">
            <a:lumMod val="25000"/>
          </a:schemeClr>
        </a:solidFill>
        <a:effectLst/>
      </p:bgPr>
    </p:bg>
    <p:spTree>
      <p:nvGrpSpPr>
        <p:cNvPr id="1" name=""/>
        <p:cNvGrpSpPr/>
        <p:nvPr/>
      </p:nvGrpSpPr>
      <p:grpSpPr>
        <a:xfrm>
          <a:off x="0" y="0"/>
          <a:ext cx="0" cy="0"/>
          <a:chOff x="0" y="0"/>
          <a:chExt cx="0" cy="0"/>
        </a:xfrm>
      </p:grpSpPr>
      <p:sp>
        <p:nvSpPr>
          <p:cNvPr id="3" name="Rectangle 2"/>
          <p:cNvSpPr/>
          <p:nvPr/>
        </p:nvSpPr>
        <p:spPr>
          <a:xfrm>
            <a:off x="-1" y="898428"/>
            <a:ext cx="18288002"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1"/>
            <a:ext cx="7995684"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336" y="1062888"/>
            <a:ext cx="17332771" cy="8794344"/>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336" y="251813"/>
            <a:ext cx="67640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17364786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Light Full Page with Title and Description">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tx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de: Title Half Page with Tab and Output">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baseline="0">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marL="0" indent="0"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
        <p:nvSpPr>
          <p:cNvPr id="4" name="Rectangle 3"/>
          <p:cNvSpPr/>
          <p:nvPr/>
        </p:nvSpPr>
        <p:spPr>
          <a:xfrm>
            <a:off x="-1" y="3443151"/>
            <a:ext cx="18288002" cy="392436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Rectangle 4"/>
          <p:cNvSpPr/>
          <p:nvPr/>
        </p:nvSpPr>
        <p:spPr>
          <a:xfrm>
            <a:off x="0" y="2565989"/>
            <a:ext cx="6021396" cy="119269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335" y="3758680"/>
            <a:ext cx="17375301" cy="3232819"/>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336" y="2752887"/>
            <a:ext cx="483493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4" y="7367513"/>
            <a:ext cx="18288004" cy="291948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402336" y="7516368"/>
            <a:ext cx="17375300" cy="237714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a:t>&gt; Console</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Dark Half Page Horizontal">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noAutofit/>
          </a:bodyPr>
          <a:lstStyle>
            <a:lvl1pPr algn="l">
              <a:defRPr sz="4400" baseline="0">
                <a:solidFill>
                  <a:schemeClr val="tx1"/>
                </a:solidFill>
              </a:defRPr>
            </a:lvl1pPr>
          </a:lstStyle>
          <a:p>
            <a:r>
              <a:rPr lang="en-US"/>
              <a:t>Add Title Slide in Title Case</a:t>
            </a:r>
          </a:p>
        </p:txBody>
      </p:sp>
      <p:sp>
        <p:nvSpPr>
          <p:cNvPr id="3" name="Text Placeholder 8"/>
          <p:cNvSpPr>
            <a:spLocks noGrp="1"/>
          </p:cNvSpPr>
          <p:nvPr>
            <p:ph type="body" sz="quarter" idx="18"/>
          </p:nvPr>
        </p:nvSpPr>
        <p:spPr>
          <a:xfrm>
            <a:off x="402281" y="7670800"/>
            <a:ext cx="17483382" cy="2131568"/>
          </a:xfrm>
          <a:prstGeom prst="rect">
            <a:avLst/>
          </a:prstGeom>
        </p:spPr>
        <p:txBody>
          <a:bodyPr lIns="91440">
            <a:noAutofit/>
          </a:bodyPr>
          <a:lstStyle>
            <a:lvl1pPr marL="0" indent="0" algn="l">
              <a:lnSpc>
                <a:spcPct val="100000"/>
              </a:lnSpc>
              <a:spcBef>
                <a:spcPts val="0"/>
              </a:spcBef>
              <a:buFont typeface="Arial" charset="0"/>
              <a:buNone/>
              <a:defRPr sz="3000" b="0" i="0">
                <a:solidFill>
                  <a:schemeClr val="tx1"/>
                </a:solidFill>
                <a:latin typeface="+mn-lt"/>
                <a:ea typeface="PS TT Commons Medium" charset="0"/>
                <a:cs typeface="PS TT Commons Medium" charset="0"/>
              </a:defRPr>
            </a:lvl1pPr>
          </a:lstStyle>
          <a:p>
            <a:pPr lvl="0"/>
            <a:endParaRPr lang="en-US"/>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lstStyle>
            <a:lvl1pPr algn="l">
              <a:defRPr sz="4400" baseline="0">
                <a:solidFill>
                  <a:schemeClr val="tx1"/>
                </a:solidFill>
              </a:defRPr>
            </a:lvl1pPr>
          </a:lstStyle>
          <a:p>
            <a:r>
              <a:rPr lang="en-US"/>
              <a:t>Add Title Slide in Title Case</a:t>
            </a:r>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8"/>
          <p:cNvSpPr>
            <a:spLocks noGrp="1"/>
          </p:cNvSpPr>
          <p:nvPr>
            <p:ph type="body" sz="quarter" idx="18" hasCustomPrompt="1"/>
          </p:nvPr>
        </p:nvSpPr>
        <p:spPr>
          <a:xfrm>
            <a:off x="402281" y="7670800"/>
            <a:ext cx="17483382" cy="2131568"/>
          </a:xfrm>
          <a:prstGeom prst="rect">
            <a:avLst/>
          </a:prstGeom>
        </p:spPr>
        <p:txBody>
          <a:bodyPr lIns="91440">
            <a:noAutofit/>
          </a:bodyPr>
          <a:lstStyle>
            <a:lvl1pPr marL="0" indent="0" algn="l">
              <a:lnSpc>
                <a:spcPct val="100000"/>
              </a:lnSpc>
              <a:spcBef>
                <a:spcPts val="0"/>
              </a:spcBef>
              <a:buNone/>
              <a:defRPr sz="3000" b="0" i="0">
                <a:solidFill>
                  <a:schemeClr val="tx1"/>
                </a:solidFill>
                <a:latin typeface="+mn-lt"/>
                <a:ea typeface="PS TT Commons Medium" charset="0"/>
                <a:cs typeface="PS TT Commons Medium" charset="0"/>
              </a:defRPr>
            </a:lvl1pPr>
          </a:lstStyle>
          <a:p>
            <a:pPr lvl="0"/>
            <a:r>
              <a:rPr lang="en-US"/>
              <a:t>Add text here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Light Full Page with Title">
    <p:bg>
      <p:bgPr>
        <a:solidFill>
          <a:srgbClr val="D9D9D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7" name="Rectangle 6"/>
          <p:cNvSpPr/>
          <p:nvPr userDrawn="1"/>
        </p:nvSpPr>
        <p:spPr>
          <a:xfrm>
            <a:off x="1" y="2"/>
            <a:ext cx="6953249" cy="10287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
            <a:ext cx="6953250" cy="10287000"/>
          </a:xfrm>
          <a:prstGeom prst="rect">
            <a:avLst/>
          </a:prstGeom>
        </p:spPr>
      </p:pic>
      <p:sp>
        <p:nvSpPr>
          <p:cNvPr id="10" name="Text Placeholder 9"/>
          <p:cNvSpPr>
            <a:spLocks noGrp="1"/>
          </p:cNvSpPr>
          <p:nvPr>
            <p:ph type="body" sz="quarter" idx="13" hasCustomPrompt="1"/>
          </p:nvPr>
        </p:nvSpPr>
        <p:spPr>
          <a:xfrm>
            <a:off x="1115674" y="2738804"/>
            <a:ext cx="4721900" cy="1005365"/>
          </a:xfrm>
          <a:prstGeom prst="rect">
            <a:avLst/>
          </a:prstGeom>
        </p:spPr>
        <p:txBody>
          <a:bodyPr anchor="b" anchorCtr="0">
            <a:noAutofit/>
          </a:bodyPr>
          <a:lstStyle>
            <a:lvl1pPr marL="0" indent="0" algn="ctr">
              <a:buNone/>
              <a:defRPr sz="4800" baseline="0">
                <a:solidFill>
                  <a:schemeClr val="bg1"/>
                </a:solidFill>
                <a:latin typeface="+mj-lt"/>
              </a:defRPr>
            </a:lvl1pPr>
            <a:lvl2pPr marL="445610" indent="0" algn="ctr">
              <a:buNone/>
              <a:defRPr sz="5400">
                <a:latin typeface="+mj-lt"/>
              </a:defRPr>
            </a:lvl2pPr>
            <a:lvl3pPr marL="894264" indent="0" algn="ctr">
              <a:buNone/>
              <a:defRPr sz="5400">
                <a:latin typeface="+mj-lt"/>
              </a:defRPr>
            </a:lvl3pPr>
            <a:lvl4pPr marL="1323975" indent="0" algn="ctr">
              <a:buNone/>
              <a:defRPr sz="5400">
                <a:latin typeface="+mj-lt"/>
              </a:defRPr>
            </a:lvl4pPr>
            <a:lvl5pPr marL="1645443" indent="0" algn="ctr">
              <a:buNone/>
              <a:defRPr sz="5400">
                <a:latin typeface="+mj-lt"/>
              </a:defRPr>
            </a:lvl5pPr>
          </a:lstStyle>
          <a:p>
            <a:pPr lvl="0"/>
            <a:r>
              <a:rPr lang="en-US" dirty="0"/>
              <a:t>Slide Title</a:t>
            </a:r>
          </a:p>
        </p:txBody>
      </p:sp>
      <p:sp>
        <p:nvSpPr>
          <p:cNvPr id="8" name="Rectangle 7"/>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
        <p:nvSpPr>
          <p:cNvPr id="3" name="Text Placeholder 2"/>
          <p:cNvSpPr>
            <a:spLocks noGrp="1"/>
          </p:cNvSpPr>
          <p:nvPr>
            <p:ph type="body" sz="quarter" idx="14" hasCustomPrompt="1"/>
          </p:nvPr>
        </p:nvSpPr>
        <p:spPr>
          <a:xfrm>
            <a:off x="7772400" y="813816"/>
            <a:ext cx="9692640" cy="8668512"/>
          </a:xfrm>
        </p:spPr>
        <p:txBody>
          <a:bodyPr anchor="ctr"/>
          <a:lstStyle>
            <a:lvl1pPr>
              <a:spcBef>
                <a:spcPts val="2700"/>
              </a:spcBef>
              <a:defRPr sz="3600">
                <a:solidFill>
                  <a:schemeClr val="accent1"/>
                </a:solidFill>
                <a:latin typeface="+mn-lt"/>
              </a:defRPr>
            </a:lvl1pPr>
            <a:lvl2pPr>
              <a:defRPr sz="3600" b="0" i="0">
                <a:solidFill>
                  <a:schemeClr val="accent1"/>
                </a:solidFill>
                <a:latin typeface="PS TT Commons" charset="0"/>
                <a:ea typeface="PS TT Commons" charset="0"/>
                <a:cs typeface="PS TT Commons" charset="0"/>
              </a:defRPr>
            </a:lvl2pPr>
            <a:lvl3pPr>
              <a:defRPr sz="3600" b="0" i="0">
                <a:solidFill>
                  <a:schemeClr val="accent1"/>
                </a:solidFill>
                <a:latin typeface="PS TT Commons" charset="0"/>
                <a:ea typeface="PS TT Commons" charset="0"/>
                <a:cs typeface="PS TT Commons" charset="0"/>
              </a:defRPr>
            </a:lvl3pPr>
            <a:lvl4pPr>
              <a:defRPr sz="3600" b="0" i="0">
                <a:solidFill>
                  <a:schemeClr val="accent1"/>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Dark Half Page Vertical with Points">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199"/>
            <a:ext cx="8229654" cy="9281160"/>
          </a:xfrm>
          <a:prstGeom prst="rect">
            <a:avLst/>
          </a:prstGeom>
        </p:spPr>
        <p:txBody>
          <a:bodyPr anchor="t">
            <a:noAutofit/>
          </a:bodyPr>
          <a:lstStyle>
            <a:lvl1pPr marL="0" indent="0">
              <a:lnSpc>
                <a:spcPct val="110000"/>
              </a:lnSpc>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6488" cy="9281160"/>
          </a:xfrm>
          <a:prstGeom prst="rect">
            <a:avLst/>
          </a:prstGeom>
        </p:spPr>
        <p:txBody>
          <a:bodyPr>
            <a:noAutofit/>
          </a:bodyPr>
          <a:lstStyle>
            <a:lvl1pPr marL="358775" indent="-358775">
              <a:lnSpc>
                <a:spcPct val="10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Code: Dark Half Page Vertical with Points">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200"/>
            <a:ext cx="8229654" cy="9282222"/>
          </a:xfrm>
          <a:prstGeom prst="rect">
            <a:avLst/>
          </a:prstGeom>
        </p:spPr>
        <p:txBody>
          <a:bodyPr anchor="t">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3464" cy="9282223"/>
          </a:xfrm>
          <a:prstGeom prst="rect">
            <a:avLst/>
          </a:prstGeom>
        </p:spPr>
        <p:txBody>
          <a:bodyPr>
            <a:noAutofit/>
          </a:bodyPr>
          <a:lstStyle>
            <a:lvl1pPr marL="0" indent="-358775">
              <a:lnSpc>
                <a:spcPct val="7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947059" y="703581"/>
            <a:ext cx="5618334" cy="8879842"/>
          </a:xfrm>
          <a:prstGeom prst="rect">
            <a:avLst/>
          </a:prstGeom>
        </p:spPr>
        <p:txBody>
          <a:bodyPr anchor="ctr">
            <a:noAutofit/>
          </a:bodyPr>
          <a:lstStyle>
            <a:lvl1pPr algn="r">
              <a:defRPr sz="3400" b="0" i="0">
                <a:solidFill>
                  <a:schemeClr val="accent1"/>
                </a:solidFill>
                <a:latin typeface="+mn-lt"/>
                <a:ea typeface="PS TT Commons DemiBold" charset="0"/>
                <a:cs typeface="PS TT Commons DemiBold" charset="0"/>
              </a:defRPr>
            </a:lvl1pPr>
            <a:lvl2pPr marL="1172006" indent="-577860"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2pPr>
            <a:lvl3pPr marL="1766148" indent="-5737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3pPr>
            <a:lvl4pPr marL="2193448" indent="-4272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4pPr>
            <a:lvl5pPr marL="2193444" indent="0" algn="r">
              <a:buFont typeface="Myriad Pro" panose="020B0503030403020204" pitchFamily="34" charset="0"/>
              <a:buNone/>
              <a:defRPr sz="34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7072376"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7579363" y="1497477"/>
            <a:ext cx="9855198" cy="7292050"/>
          </a:xfrm>
          <a:prstGeom prst="rect">
            <a:avLst/>
          </a:prstGeom>
        </p:spPr>
        <p:txBody>
          <a:bodyPr anchor="ctr">
            <a:noAutofit/>
          </a:bodyPr>
          <a:lstStyle>
            <a:lvl1pPr>
              <a:lnSpc>
                <a:spcPct val="100000"/>
              </a:lnSpc>
              <a:defRPr sz="54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r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833121" y="703581"/>
            <a:ext cx="5384802" cy="8879842"/>
          </a:xfrm>
          <a:prstGeom prst="rect">
            <a:avLst/>
          </a:prstGeom>
        </p:spPr>
        <p:txBody>
          <a:bodyPr anchor="ctr">
            <a:noAutofit/>
          </a:bodyPr>
          <a:lstStyle>
            <a:lvl1pPr algn="r">
              <a:lnSpc>
                <a:spcPct val="100000"/>
              </a:lnSpc>
              <a:defRPr sz="54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6913880"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7609840" y="703581"/>
            <a:ext cx="9763760" cy="8879842"/>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257299" y="2438401"/>
            <a:ext cx="5245102" cy="6827046"/>
          </a:xfrm>
          <a:prstGeom prst="rect">
            <a:avLst/>
          </a:prstGeom>
        </p:spPr>
        <p:txBody>
          <a:bodyPr anchor="ctr">
            <a:noAutofit/>
          </a:bodyPr>
          <a:lstStyle>
            <a:lvl1pPr algn="r">
              <a:defRPr sz="5400" baseline="0">
                <a:latin typeface="+mj-lt"/>
              </a:defRPr>
            </a:lvl1pPr>
          </a:lstStyle>
          <a:p>
            <a:pPr lvl="0"/>
            <a:r>
              <a:rPr lang="en-US"/>
              <a:t>Click to add title or click icon to add graphic</a:t>
            </a:r>
          </a:p>
        </p:txBody>
      </p:sp>
      <p:cxnSp>
        <p:nvCxnSpPr>
          <p:cNvPr id="8" name="Straight Connector 7"/>
          <p:cNvCxnSpPr/>
          <p:nvPr/>
        </p:nvCxnSpPr>
        <p:spPr>
          <a:xfrm>
            <a:off x="707644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7"/>
          <p:cNvSpPr>
            <a:spLocks noGrp="1"/>
          </p:cNvSpPr>
          <p:nvPr>
            <p:ph type="body" sz="quarter" idx="10" hasCustomPrompt="1"/>
          </p:nvPr>
        </p:nvSpPr>
        <p:spPr>
          <a:xfrm>
            <a:off x="7609840" y="2438401"/>
            <a:ext cx="9763760" cy="6827046"/>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11740896"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9" name="Rectangle 8"/>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5">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Click to 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40" y="2438401"/>
            <a:ext cx="5961260" cy="6827046"/>
          </a:xfrm>
          <a:prstGeom prst="rect">
            <a:avLst/>
          </a:prstGeom>
        </p:spPr>
        <p:txBody>
          <a:bodyPr anchor="ctr">
            <a:noAutofit/>
          </a:bodyPr>
          <a:lstStyle>
            <a:lvl1pPr algn="l">
              <a:defRPr sz="5400" baseline="0">
                <a:latin typeface="+mj-lt"/>
              </a:defRPr>
            </a:lvl1pPr>
          </a:lstStyle>
          <a:p>
            <a:pPr lvl="0"/>
            <a:r>
              <a:rPr lang="en-US"/>
              <a:t>Click to add title or click icon to add graphic</a:t>
            </a:r>
          </a:p>
        </p:txBody>
      </p:sp>
      <p:cxnSp>
        <p:nvCxnSpPr>
          <p:cNvPr id="8" name="Straight Connector 7"/>
          <p:cNvCxnSpPr/>
          <p:nvPr/>
        </p:nvCxnSpPr>
        <p:spPr>
          <a:xfrm>
            <a:off x="1069151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7"/>
          <p:cNvSpPr>
            <a:spLocks noGrp="1"/>
          </p:cNvSpPr>
          <p:nvPr>
            <p:ph type="body" sz="quarter" idx="10" hasCustomPrompt="1"/>
          </p:nvPr>
        </p:nvSpPr>
        <p:spPr>
          <a:xfrm>
            <a:off x="1257300" y="2438401"/>
            <a:ext cx="905628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hree Edge Bleed Image Left | Content Right">
    <p:spTree>
      <p:nvGrpSpPr>
        <p:cNvPr id="1" name=""/>
        <p:cNvGrpSpPr/>
        <p:nvPr/>
      </p:nvGrpSpPr>
      <p:grpSpPr>
        <a:xfrm>
          <a:off x="0" y="0"/>
          <a:ext cx="0" cy="0"/>
          <a:chOff x="0" y="0"/>
          <a:chExt cx="0" cy="0"/>
        </a:xfrm>
      </p:grpSpPr>
      <p:sp>
        <p:nvSpPr>
          <p:cNvPr id="3" name="Text Placeholder 16"/>
          <p:cNvSpPr>
            <a:spLocks noGrp="1"/>
          </p:cNvSpPr>
          <p:nvPr>
            <p:ph type="body" sz="quarter" idx="12" hasCustomPrompt="1"/>
          </p:nvPr>
        </p:nvSpPr>
        <p:spPr>
          <a:xfrm>
            <a:off x="8046720" y="723901"/>
            <a:ext cx="9509760" cy="8839202"/>
          </a:xfrm>
          <a:prstGeom prst="rect">
            <a:avLst/>
          </a:prstGeom>
        </p:spPr>
        <p:txBody>
          <a:bodyPr anchor="ctr">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71638" indent="-347663" algn="l">
              <a:tabLst/>
              <a:defRPr sz="3400" b="0" i="0">
                <a:solidFill>
                  <a:schemeClr val="accent1"/>
                </a:solidFill>
                <a:latin typeface="PS TT Commons" charset="0"/>
                <a:ea typeface="PS TT Commons" charset="0"/>
                <a:cs typeface="PS TT Commons" charset="0"/>
              </a:defRPr>
            </a:lvl4pPr>
            <a:lvl5pPr marL="1946275" indent="-301625" algn="l">
              <a:tabLst/>
              <a:defRPr sz="34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Picture Placeholder 8"/>
          <p:cNvSpPr>
            <a:spLocks noGrp="1"/>
          </p:cNvSpPr>
          <p:nvPr>
            <p:ph type="pic" sz="quarter" idx="13" hasCustomPrompt="1"/>
          </p:nvPr>
        </p:nvSpPr>
        <p:spPr>
          <a:xfrm>
            <a:off x="1" y="0"/>
            <a:ext cx="7233918" cy="10287000"/>
          </a:xfrm>
          <a:prstGeom prst="rect">
            <a:avLst/>
          </a:prstGeom>
          <a:solidFill>
            <a:schemeClr val="bg1"/>
          </a:solidFill>
        </p:spPr>
        <p:txBody>
          <a:bodyPr anchor="ctr">
            <a:noAutofit/>
          </a:bodyPr>
          <a:lstStyle>
            <a:lvl1pPr algn="ctr">
              <a:defRPr sz="4600" b="0" i="0">
                <a:latin typeface="PS TT Commons Light" charset="0"/>
                <a:ea typeface="PS TT Commons Light" charset="0"/>
                <a:cs typeface="PS TT Commons Light" charset="0"/>
              </a:defRPr>
            </a:lvl1pPr>
          </a:lstStyle>
          <a:p>
            <a:pPr lvl="0"/>
            <a:r>
              <a:rPr lang="en-US" dirty="0"/>
              <a:t>Click Icon</a:t>
            </a:r>
            <a:br>
              <a:rPr lang="en-US" dirty="0"/>
            </a:br>
            <a:r>
              <a:rPr lang="en-US" dirty="0"/>
              <a:t>to Add Graphic</a:t>
            </a:r>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84813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ircle Image Left | Title and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84848" y="3368115"/>
            <a:ext cx="10168128" cy="1118808"/>
          </a:xfrm>
        </p:spPr>
        <p:txBody>
          <a:bodyPr anchor="b">
            <a:noAutofit/>
          </a:bodyPr>
          <a:lstStyle>
            <a:lvl1pPr algn="l">
              <a:defRPr sz="5000"/>
            </a:lvl1pPr>
          </a:lstStyle>
          <a:p>
            <a:r>
              <a:rPr lang="en-US"/>
              <a:t>Add Slide Title in Title Case</a:t>
            </a:r>
          </a:p>
        </p:txBody>
      </p:sp>
      <p:sp>
        <p:nvSpPr>
          <p:cNvPr id="3" name="Picture Placeholder 2"/>
          <p:cNvSpPr>
            <a:spLocks noGrp="1"/>
          </p:cNvSpPr>
          <p:nvPr>
            <p:ph type="pic" sz="quarter" idx="15" hasCustomPrompt="1"/>
          </p:nvPr>
        </p:nvSpPr>
        <p:spPr>
          <a:xfrm>
            <a:off x="1431929" y="2932440"/>
            <a:ext cx="4330658" cy="4330658"/>
          </a:xfrm>
          <a:prstGeom prst="ellipse">
            <a:avLst/>
          </a:prstGeom>
          <a:noFill/>
          <a:ln>
            <a:solidFill>
              <a:schemeClr val="bg1">
                <a:lumMod val="95000"/>
              </a:schemeClr>
            </a:solidFill>
          </a:ln>
        </p:spPr>
        <p:txBody>
          <a:bodyPr anchor="ctr"/>
          <a:lstStyle>
            <a:lvl1pPr algn="ctr">
              <a:defRPr sz="4000" b="0" i="0">
                <a:latin typeface="PS TT Commons Light" charset="0"/>
                <a:ea typeface="PS TT Commons Light" charset="0"/>
                <a:cs typeface="PS TT Commons Light" charset="0"/>
              </a:defRPr>
            </a:lvl1pPr>
          </a:lstStyle>
          <a:p>
            <a:r>
              <a:rPr lang="en-US" dirty="0"/>
              <a:t>Click to </a:t>
            </a:r>
            <a:br>
              <a:rPr lang="en-US" dirty="0"/>
            </a:br>
            <a:r>
              <a:rPr lang="en-US" dirty="0"/>
              <a:t>add photo</a:t>
            </a:r>
          </a:p>
        </p:txBody>
      </p:sp>
      <p:sp>
        <p:nvSpPr>
          <p:cNvPr id="4" name="Text Placeholder 16"/>
          <p:cNvSpPr>
            <a:spLocks noGrp="1"/>
          </p:cNvSpPr>
          <p:nvPr>
            <p:ph type="body" sz="quarter" idx="12" hasCustomPrompt="1"/>
          </p:nvPr>
        </p:nvSpPr>
        <p:spPr>
          <a:xfrm>
            <a:off x="6784848" y="4870970"/>
            <a:ext cx="10168128" cy="3815830"/>
          </a:xfrm>
          <a:prstGeom prst="rect">
            <a:avLst/>
          </a:prstGeom>
        </p:spPr>
        <p:txBody>
          <a:bodyPr anchor="t">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600" b="0" i="0">
                <a:solidFill>
                  <a:schemeClr val="accent1"/>
                </a:solidFill>
                <a:latin typeface="PS TT Commons" charset="0"/>
                <a:ea typeface="PS TT Commons" charset="0"/>
                <a:cs typeface="PS TT Commons" charset="0"/>
              </a:defRPr>
            </a:lvl3pPr>
            <a:lvl4pPr algn="l">
              <a:defRPr sz="3600" b="0" i="0">
                <a:solidFill>
                  <a:schemeClr val="accent1"/>
                </a:solidFill>
                <a:latin typeface="PS TT Commons" charset="0"/>
                <a:ea typeface="PS TT Commons" charset="0"/>
                <a:cs typeface="PS TT Commons" charset="0"/>
              </a:defRPr>
            </a:lvl4pPr>
            <a:lvl5pPr algn="l">
              <a:defRPr sz="36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a:t>Second level</a:t>
            </a:r>
            <a:endParaRPr lang="en-US" dirty="0"/>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0176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mparison: Point-by-Poi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1"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item one</a:t>
            </a:r>
            <a:endParaRPr lang="en-US" dirty="0"/>
          </a:p>
        </p:txBody>
      </p:sp>
      <p:sp>
        <p:nvSpPr>
          <p:cNvPr id="5" name="Text Placeholder 3"/>
          <p:cNvSpPr>
            <a:spLocks noGrp="1"/>
          </p:cNvSpPr>
          <p:nvPr>
            <p:ph type="body" sz="quarter" idx="15" hasCustomPrompt="1"/>
          </p:nvPr>
        </p:nvSpPr>
        <p:spPr>
          <a:xfrm>
            <a:off x="809751" y="3352800"/>
            <a:ext cx="7927850"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0"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item two</a:t>
            </a:r>
            <a:endParaRPr lang="en-US" dirty="0"/>
          </a:p>
        </p:txBody>
      </p:sp>
      <p:sp>
        <p:nvSpPr>
          <p:cNvPr id="8" name="Text Placeholder 3"/>
          <p:cNvSpPr>
            <a:spLocks noGrp="1"/>
          </p:cNvSpPr>
          <p:nvPr>
            <p:ph type="body" sz="quarter" idx="17" hasCustomPrompt="1"/>
          </p:nvPr>
        </p:nvSpPr>
        <p:spPr>
          <a:xfrm>
            <a:off x="9550402" y="3352800"/>
            <a:ext cx="7929523"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mparison: by Ite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0"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first thing</a:t>
            </a:r>
            <a:endParaRPr lang="en-US" dirty="0"/>
          </a:p>
        </p:txBody>
      </p:sp>
      <p:sp>
        <p:nvSpPr>
          <p:cNvPr id="5" name="Text Placeholder 3"/>
          <p:cNvSpPr>
            <a:spLocks noGrp="1"/>
          </p:cNvSpPr>
          <p:nvPr>
            <p:ph type="body" sz="quarter" idx="15" hasCustomPrompt="1"/>
          </p:nvPr>
        </p:nvSpPr>
        <p:spPr>
          <a:xfrm>
            <a:off x="809749" y="3352800"/>
            <a:ext cx="7927851"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1"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second thing</a:t>
            </a:r>
            <a:endParaRPr lang="en-US" dirty="0"/>
          </a:p>
        </p:txBody>
      </p:sp>
      <p:sp>
        <p:nvSpPr>
          <p:cNvPr id="8" name="Text Placeholder 3"/>
          <p:cNvSpPr>
            <a:spLocks noGrp="1"/>
          </p:cNvSpPr>
          <p:nvPr>
            <p:ph type="body" sz="quarter" idx="17" hasCustomPrompt="1"/>
          </p:nvPr>
        </p:nvSpPr>
        <p:spPr>
          <a:xfrm>
            <a:off x="9550403" y="3352800"/>
            <a:ext cx="7927848"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820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Rectangle 6"/>
          <p:cNvSpPr/>
          <p:nvPr userDrawn="1"/>
        </p:nvSpPr>
        <p:spPr>
          <a:xfrm>
            <a:off x="0" y="0"/>
            <a:ext cx="6953250" cy="10287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sp>
        <p:nvSpPr>
          <p:cNvPr id="10" name="TextBox 9"/>
          <p:cNvSpPr txBox="1"/>
          <p:nvPr userDrawn="1"/>
        </p:nvSpPr>
        <p:spPr>
          <a:xfrm>
            <a:off x="1" y="3081927"/>
            <a:ext cx="6943724" cy="669414"/>
          </a:xfrm>
          <a:prstGeom prst="rect">
            <a:avLst/>
          </a:prstGeom>
          <a:noFill/>
        </p:spPr>
        <p:txBody>
          <a:bodyPr wrap="square" rtlCol="0">
            <a:noAutofit/>
          </a:bodyPr>
          <a:lstStyle/>
          <a:p>
            <a:pPr algn="ctr">
              <a:lnSpc>
                <a:spcPts val="4500"/>
              </a:lnSpc>
            </a:pPr>
            <a:r>
              <a:rPr lang="en-US" sz="5400" b="0" i="0" dirty="0">
                <a:solidFill>
                  <a:schemeClr val="bg1"/>
                </a:solidFill>
                <a:latin typeface="+mj-lt"/>
                <a:ea typeface="Gotham Light" charset="0"/>
                <a:cs typeface="Gotham Light" charset="0"/>
              </a:rPr>
              <a:t>Demo</a:t>
            </a:r>
          </a:p>
        </p:txBody>
      </p:sp>
      <p:sp>
        <p:nvSpPr>
          <p:cNvPr id="9" name="Rectangle 8"/>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chemeClr val="accent2"/>
                </a:solidFill>
                <a:latin typeface="PS TT Commons DemiBold" charset="0"/>
                <a:ea typeface="PS TT Commons DemiBold" charset="0"/>
                <a:cs typeface="PS TT Commons DemiBold" charset="0"/>
              </a:rPr>
              <a:t>preset</a:t>
            </a:r>
            <a:r>
              <a:rPr lang="en-US" sz="2400" b="1" i="0">
                <a:solidFill>
                  <a:schemeClr val="accent1"/>
                </a:solidFill>
                <a:latin typeface="PS TT Commons DemiBold" charset="0"/>
                <a:ea typeface="PS TT Commons DemiBold" charset="0"/>
                <a:cs typeface="PS TT Commons DemiBold" charset="0"/>
              </a:rPr>
              <a: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chemeClr val="accent2"/>
                </a:solidFill>
                <a:latin typeface="PS TT Commons DemiBold" charset="0"/>
                <a:ea typeface="PS TT Commons DemiBold" charset="0"/>
                <a:cs typeface="PS TT Commons DemiBold" charset="0"/>
              </a:rPr>
              <a:t>animations</a:t>
            </a:r>
            <a:endParaRPr lang="en-US" sz="2400" b="1" i="0" dirty="0">
              <a:solidFill>
                <a:schemeClr val="accent2"/>
              </a:solidFill>
              <a:latin typeface="PS TT Commons DemiBold" charset="0"/>
              <a:ea typeface="PS TT Commons DemiBold" charset="0"/>
              <a:cs typeface="PS TT Commons DemiBold" charset="0"/>
            </a:endParaRPr>
          </a:p>
        </p:txBody>
      </p:sp>
      <p:sp>
        <p:nvSpPr>
          <p:cNvPr id="15" name="Text Placeholder 2"/>
          <p:cNvSpPr>
            <a:spLocks noGrp="1"/>
          </p:cNvSpPr>
          <p:nvPr>
            <p:ph type="body" sz="quarter" idx="14" hasCustomPrompt="1"/>
          </p:nvPr>
        </p:nvSpPr>
        <p:spPr>
          <a:xfrm>
            <a:off x="7772400" y="813816"/>
            <a:ext cx="9692640" cy="8668512"/>
          </a:xfrm>
        </p:spPr>
        <p:txBody>
          <a:bodyPr anchor="ctr"/>
          <a:lstStyle>
            <a:lvl1pPr>
              <a:defRPr sz="3600">
                <a:solidFill>
                  <a:schemeClr val="accent2"/>
                </a:solidFill>
              </a:defRPr>
            </a:lvl1pPr>
            <a:lvl2pPr>
              <a:defRPr sz="3600" b="0" i="0">
                <a:solidFill>
                  <a:schemeClr val="accent2"/>
                </a:solidFill>
                <a:latin typeface="PS TT Commons" charset="0"/>
                <a:ea typeface="PS TT Commons" charset="0"/>
                <a:cs typeface="PS TT Commons" charset="0"/>
              </a:defRPr>
            </a:lvl2pPr>
            <a:lvl3pPr>
              <a:defRPr sz="3600" b="0" i="0">
                <a:solidFill>
                  <a:schemeClr val="accent2"/>
                </a:solidFill>
                <a:latin typeface="PS TT Commons" charset="0"/>
                <a:ea typeface="PS TT Commons" charset="0"/>
                <a:cs typeface="PS TT Commons" charset="0"/>
              </a:defRPr>
            </a:lvl3pPr>
            <a:lvl4pPr>
              <a:defRPr sz="3600" b="0" i="0">
                <a:solidFill>
                  <a:schemeClr val="accent2"/>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
        <p:nvSpPr>
          <p:cNvPr id="2" name="TextBox 1"/>
          <p:cNvSpPr txBox="1"/>
          <p:nvPr userDrawn="1"/>
        </p:nvSpPr>
        <p:spPr>
          <a:xfrm>
            <a:off x="12307824" y="6583680"/>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88970" y="1751488"/>
            <a:ext cx="11910060" cy="6784024"/>
          </a:xfrm>
        </p:spPr>
        <p:txBody>
          <a:bodyPr/>
          <a:lstStyle>
            <a:lvl1pPr>
              <a:lnSpc>
                <a:spcPct val="100000"/>
              </a:lnSpc>
              <a:defRPr sz="66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491568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ation-short">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83695"/>
            <a:ext cx="15057120" cy="390270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PS TT Commons Light" charset="0"/>
                <a:ea typeface="PS TT Commons Light" charset="0"/>
                <a:cs typeface="PS TT Commons Light" charset="0"/>
              </a:defRPr>
            </a:lvl1pPr>
          </a:lstStyle>
          <a:p>
            <a:r>
              <a:rPr lang="en-US"/>
              <a:t>“Insert a short quote here”</a:t>
            </a:r>
            <a:endParaRPr lang="en-US" dirty="0"/>
          </a:p>
        </p:txBody>
      </p:sp>
      <p:sp>
        <p:nvSpPr>
          <p:cNvPr id="4" name="Text Placeholder 4"/>
          <p:cNvSpPr>
            <a:spLocks noGrp="1"/>
          </p:cNvSpPr>
          <p:nvPr>
            <p:ph type="body" sz="quarter" idx="10" hasCustomPrompt="1"/>
          </p:nvPr>
        </p:nvSpPr>
        <p:spPr>
          <a:xfrm>
            <a:off x="1615440" y="58077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12957260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ation-long">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63375"/>
            <a:ext cx="15057120" cy="510158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6"/>
                </a:solidFill>
                <a:effectLst/>
                <a:latin typeface="+mj-lt"/>
                <a:ea typeface="PS TT Commons Light" charset="0"/>
                <a:cs typeface="PS TT Commons Light" charset="0"/>
              </a:defRPr>
            </a:lvl1pPr>
          </a:lstStyle>
          <a:p>
            <a:r>
              <a:rPr lang="en-US"/>
              <a:t>“Insert a longer quote here”</a:t>
            </a:r>
            <a:endParaRPr lang="en-US" dirty="0"/>
          </a:p>
        </p:txBody>
      </p:sp>
      <p:sp>
        <p:nvSpPr>
          <p:cNvPr id="4" name="Text Placeholder 4"/>
          <p:cNvSpPr>
            <a:spLocks noGrp="1"/>
          </p:cNvSpPr>
          <p:nvPr>
            <p:ph type="body" sz="quarter" idx="10" hasCustomPrompt="1"/>
          </p:nvPr>
        </p:nvSpPr>
        <p:spPr>
          <a:xfrm>
            <a:off x="1615440" y="69253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2885440"/>
            <a:ext cx="15057120" cy="1178560"/>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1615440" y="4344673"/>
            <a:ext cx="15057120" cy="3945886"/>
          </a:xfrm>
          <a:prstGeom prst="rect">
            <a:avLst/>
          </a:prstGeom>
        </p:spPr>
        <p:txBody>
          <a:bodyPr>
            <a:noAutofit/>
          </a:bodyPr>
          <a:lstStyle>
            <a:lvl1pPr marL="0" indent="0">
              <a:buNone/>
              <a:defRPr sz="34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1616075" y="9420336"/>
            <a:ext cx="15056485" cy="638175"/>
          </a:xfrm>
          <a:prstGeom prst="rect">
            <a:avLst/>
          </a:prstGeom>
        </p:spPr>
        <p:txBody>
          <a:bodyPr anchor="ctr">
            <a:noAutofit/>
          </a:bodyPr>
          <a:lstStyle>
            <a:lvl1pPr>
              <a:defRPr sz="2400" b="0" i="0" baseline="0">
                <a:latin typeface="PS TT Commons Medium" charset="0"/>
                <a:ea typeface="PS TT Commons Medium" charset="0"/>
                <a:cs typeface="PS TT Commons Medium" charset="0"/>
              </a:defRPr>
            </a:lvl1pPr>
          </a:lstStyle>
          <a:p>
            <a:pPr lvl="0"/>
            <a:r>
              <a:rPr lang="en-US"/>
              <a:t>Citation: Author/Source, Title, Link/Short Url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ore information">
    <p:spTree>
      <p:nvGrpSpPr>
        <p:cNvPr id="1" name=""/>
        <p:cNvGrpSpPr/>
        <p:nvPr/>
      </p:nvGrpSpPr>
      <p:grpSpPr>
        <a:xfrm>
          <a:off x="0" y="0"/>
          <a:ext cx="0" cy="0"/>
          <a:chOff x="0" y="0"/>
          <a:chExt cx="0" cy="0"/>
        </a:xfrm>
      </p:grpSpPr>
      <p:sp>
        <p:nvSpPr>
          <p:cNvPr id="9" name="Rectangle 8"/>
          <p:cNvSpPr/>
          <p:nvPr userDrawn="1"/>
        </p:nvSpPr>
        <p:spPr>
          <a:xfrm>
            <a:off x="0" y="0"/>
            <a:ext cx="3857625"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2314575" y="3813592"/>
            <a:ext cx="3429000" cy="2875588"/>
          </a:xfrm>
          <a:prstGeom prst="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549176" y="3813592"/>
            <a:ext cx="9165745" cy="1036297"/>
          </a:xfrm>
        </p:spPr>
        <p:txBody>
          <a:bodyPr anchor="b">
            <a:noAutofit/>
          </a:bodyPr>
          <a:lstStyle>
            <a:lvl1pPr algn="l">
              <a:defRPr sz="4600" baseline="0">
                <a:solidFill>
                  <a:schemeClr val="tx2"/>
                </a:solidFill>
                <a:latin typeface="+mn-lt"/>
              </a:defRPr>
            </a:lvl1pPr>
          </a:lstStyle>
          <a:p>
            <a:r>
              <a:rPr lang="en-US"/>
              <a:t>Place Title Here</a:t>
            </a:r>
          </a:p>
        </p:txBody>
      </p:sp>
      <p:sp>
        <p:nvSpPr>
          <p:cNvPr id="4" name="Text Placeholder 16"/>
          <p:cNvSpPr>
            <a:spLocks noGrp="1"/>
          </p:cNvSpPr>
          <p:nvPr>
            <p:ph type="body" sz="quarter" idx="12" hasCustomPrompt="1"/>
          </p:nvPr>
        </p:nvSpPr>
        <p:spPr>
          <a:xfrm>
            <a:off x="6549174" y="5007007"/>
            <a:ext cx="7367452" cy="953556"/>
          </a:xfrm>
          <a:prstGeom prst="rect">
            <a:avLst/>
          </a:prstGeom>
        </p:spPr>
        <p:txBody>
          <a:bodyPr lIns="0" tIns="45720" rIns="91440" bIns="91440" anchor="b" anchorCtr="0">
            <a:noAutofit/>
          </a:bodyPr>
          <a:lstStyle>
            <a:lvl1pPr>
              <a:defRPr sz="3600" b="0" i="0" spc="0" baseline="0">
                <a:solidFill>
                  <a:schemeClr val="accent1"/>
                </a:solidFill>
                <a:latin typeface="+mn-lt"/>
                <a:ea typeface="PS TT Commons Medium" charset="0"/>
                <a:cs typeface="PS TT Commons Medium" charset="0"/>
              </a:defRPr>
            </a:lvl1pPr>
          </a:lstStyle>
          <a:p>
            <a:pPr lvl="0"/>
            <a:r>
              <a:rPr lang="en-US"/>
              <a:t>Title of Pluralsight Course</a:t>
            </a:r>
          </a:p>
        </p:txBody>
      </p:sp>
      <p:sp>
        <p:nvSpPr>
          <p:cNvPr id="5" name="Text Placeholder 18"/>
          <p:cNvSpPr>
            <a:spLocks noGrp="1"/>
          </p:cNvSpPr>
          <p:nvPr>
            <p:ph type="body" sz="quarter" idx="13" hasCustomPrompt="1"/>
          </p:nvPr>
        </p:nvSpPr>
        <p:spPr>
          <a:xfrm>
            <a:off x="6549176" y="5976834"/>
            <a:ext cx="7367450" cy="712346"/>
          </a:xfrm>
          <a:prstGeom prst="rect">
            <a:avLst/>
          </a:prstGeom>
        </p:spPr>
        <p:txBody>
          <a:bodyPr lIns="0" tIns="45720" bIns="91440" anchor="ctr">
            <a:noAutofit/>
          </a:bodyPr>
          <a:lstStyle>
            <a:lvl1pPr>
              <a:defRPr sz="3200" b="0" i="0" spc="0" baseline="0">
                <a:latin typeface="PS TT Commons" charset="0"/>
                <a:ea typeface="PS TT Commons" charset="0"/>
                <a:cs typeface="PS TT Commons" charset="0"/>
              </a:defRPr>
            </a:lvl1pPr>
          </a:lstStyle>
          <a:p>
            <a:pPr lvl="0"/>
            <a:r>
              <a:rPr lang="en-US"/>
              <a:t>Author Name</a:t>
            </a: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120176" y="4525938"/>
            <a:ext cx="1884497" cy="145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8086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References-4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6"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145186"/>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111178"/>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07717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1051455" y="804316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2271018"/>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4237010"/>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203002"/>
            <a:ext cx="1709821" cy="1376392"/>
          </a:xfrm>
        </p:spPr>
        <p:txBody>
          <a:bodyPr anchor="ctr"/>
          <a:lstStyle>
            <a:lvl1pPr algn="ctr">
              <a:defRPr sz="2000"/>
            </a:lvl1pPr>
          </a:lstStyle>
          <a:p>
            <a:r>
              <a:rPr lang="en-US"/>
              <a:t>Insert Icon Here</a:t>
            </a:r>
          </a:p>
        </p:txBody>
      </p:sp>
      <p:sp>
        <p:nvSpPr>
          <p:cNvPr id="17" name="Picture Placeholder 7"/>
          <p:cNvSpPr>
            <a:spLocks noGrp="1"/>
          </p:cNvSpPr>
          <p:nvPr>
            <p:ph type="pic" sz="quarter" idx="25" hasCustomPrompt="1"/>
          </p:nvPr>
        </p:nvSpPr>
        <p:spPr>
          <a:xfrm>
            <a:off x="1160951" y="8168994"/>
            <a:ext cx="1709821" cy="1376392"/>
          </a:xfrm>
        </p:spPr>
        <p:txBody>
          <a:bodyPr anchor="ctr"/>
          <a:lstStyle>
            <a:lvl1pPr algn="ctr">
              <a:defRPr sz="2000"/>
            </a:lvl1pPr>
          </a:lstStyle>
          <a:p>
            <a:r>
              <a:rPr lang="en-US"/>
              <a:t>Insert Icon Here</a:t>
            </a:r>
          </a:p>
        </p:txBody>
      </p:sp>
    </p:spTree>
    <p:extLst>
      <p:ext uri="{BB962C8B-B14F-4D97-AF65-F5344CB8AC3E}">
        <p14:creationId xmlns:p14="http://schemas.microsoft.com/office/powerpoint/2010/main" val="3654153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910730"/>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87672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84583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91073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87672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842714"/>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3036562"/>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5002554"/>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968546"/>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ferences-1 Item">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35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066800" y="2745409"/>
            <a:ext cx="14736763" cy="852292"/>
          </a:xfrm>
        </p:spPr>
        <p:txBody>
          <a:bodyPr anchor="ctr"/>
          <a:lstStyle>
            <a:lvl1pPr marL="0" indent="0">
              <a:buNone/>
              <a:defRPr sz="4500" baseline="0">
                <a:latin typeface="+mj-lt"/>
              </a:defRPr>
            </a:lvl1pPr>
          </a:lstStyle>
          <a:p>
            <a:pPr lvl="0"/>
            <a:r>
              <a:rPr lang="en-US"/>
              <a:t>Click to Add Subtitle in Title Case</a:t>
            </a:r>
          </a:p>
        </p:txBody>
      </p:sp>
      <p:sp>
        <p:nvSpPr>
          <p:cNvPr id="4" name="Text Placeholder 4"/>
          <p:cNvSpPr>
            <a:spLocks noGrp="1"/>
          </p:cNvSpPr>
          <p:nvPr>
            <p:ph type="body" sz="quarter" idx="10" hasCustomPrompt="1"/>
          </p:nvPr>
        </p:nvSpPr>
        <p:spPr>
          <a:xfrm>
            <a:off x="1067547" y="355600"/>
            <a:ext cx="15054790" cy="12192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Click to Add Slide Title in Title Case</a:t>
            </a:r>
          </a:p>
        </p:txBody>
      </p:sp>
      <p:cxnSp>
        <p:nvCxnSpPr>
          <p:cNvPr id="5" name="Straight Connector 4"/>
          <p:cNvCxnSpPr/>
          <p:nvPr/>
        </p:nvCxnSpPr>
        <p:spPr>
          <a:xfrm>
            <a:off x="914400" y="184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2" name="TextBox 1"/>
          <p:cNvSpPr txBox="1"/>
          <p:nvPr userDrawn="1"/>
        </p:nvSpPr>
        <p:spPr>
          <a:xfrm>
            <a:off x="2564296" y="1093304"/>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94750" y="3361508"/>
            <a:ext cx="7329914" cy="1845492"/>
          </a:xfrm>
          <a:prstGeom prst="rect">
            <a:avLst/>
          </a:prstGeom>
        </p:spPr>
        <p:txBody>
          <a:bodyPr anchor="b">
            <a:noAutofit/>
          </a:bodyPr>
          <a:lstStyle>
            <a:lvl1pPr marL="0" indent="0">
              <a:spcBef>
                <a:spcPts val="0"/>
              </a:spcBef>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Topic or Title Introduction</a:t>
            </a:r>
          </a:p>
        </p:txBody>
      </p:sp>
      <p:sp>
        <p:nvSpPr>
          <p:cNvPr id="8" name="Picture Placeholder 7"/>
          <p:cNvSpPr>
            <a:spLocks noGrp="1"/>
          </p:cNvSpPr>
          <p:nvPr>
            <p:ph type="pic" sz="quarter" idx="12" hasCustomPrompt="1"/>
          </p:nvPr>
        </p:nvSpPr>
        <p:spPr>
          <a:xfrm>
            <a:off x="819152" y="841379"/>
            <a:ext cx="7175500" cy="8604250"/>
          </a:xfrm>
          <a:prstGeom prst="rect">
            <a:avLst/>
          </a:prstGeom>
        </p:spPr>
        <p:txBody>
          <a:bodyPr anchor="ctr">
            <a:normAutofit/>
          </a:bodyPr>
          <a:lstStyle>
            <a:lvl1pPr algn="ctr">
              <a:defRPr sz="4600" baseline="0">
                <a:solidFill>
                  <a:schemeClr val="bg1"/>
                </a:solidFill>
                <a:latin typeface="+mj-lt"/>
              </a:defRPr>
            </a:lvl1pPr>
          </a:lstStyle>
          <a:p>
            <a:r>
              <a:rPr lang="en-US"/>
              <a:t>Insert Icon Only</a:t>
            </a:r>
          </a:p>
        </p:txBody>
      </p:sp>
      <p:sp>
        <p:nvSpPr>
          <p:cNvPr id="5" name="Text Placeholder 7"/>
          <p:cNvSpPr>
            <a:spLocks noGrp="1"/>
          </p:cNvSpPr>
          <p:nvPr>
            <p:ph type="body" sz="quarter" idx="13" hasCustomPrompt="1"/>
          </p:nvPr>
        </p:nvSpPr>
        <p:spPr>
          <a:xfrm>
            <a:off x="8794750" y="5600009"/>
            <a:ext cx="7329914" cy="2600326"/>
          </a:xfrm>
          <a:prstGeom prst="rect">
            <a:avLst/>
          </a:prstGeom>
        </p:spPr>
        <p:txBody>
          <a:bodyPr anchor="t">
            <a:noAutofit/>
          </a:bodyPr>
          <a:lstStyle>
            <a:lvl1pPr marL="0" indent="0" algn="l">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883990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3300551" y="693285"/>
            <a:ext cx="11686906" cy="4916942"/>
          </a:xfrm>
          <a:prstGeom prst="rect">
            <a:avLst/>
          </a:prstGeom>
        </p:spPr>
        <p:txBody>
          <a:bodyPr anchor="ctr">
            <a:normAutofit/>
          </a:bodyPr>
          <a:lstStyle>
            <a:lvl1pPr algn="ctr">
              <a:defRPr sz="4600">
                <a:solidFill>
                  <a:schemeClr val="bg1"/>
                </a:solidFill>
                <a:latin typeface="+mj-lt"/>
              </a:defRPr>
            </a:lvl1pPr>
          </a:lstStyle>
          <a:p>
            <a:r>
              <a:rPr lang="en-US"/>
              <a:t>Insert Icon Only</a:t>
            </a:r>
          </a:p>
        </p:txBody>
      </p:sp>
      <p:sp>
        <p:nvSpPr>
          <p:cNvPr id="6" name="Text Placeholder 5"/>
          <p:cNvSpPr>
            <a:spLocks noGrp="1"/>
          </p:cNvSpPr>
          <p:nvPr>
            <p:ph type="body" sz="quarter" idx="11" hasCustomPrompt="1"/>
          </p:nvPr>
        </p:nvSpPr>
        <p:spPr>
          <a:xfrm>
            <a:off x="1663341" y="5992498"/>
            <a:ext cx="14961326" cy="1114424"/>
          </a:xfrm>
          <a:prstGeom prst="rect">
            <a:avLst/>
          </a:prstGeom>
        </p:spPr>
        <p:txBody>
          <a:bodyPr anchor="ctr">
            <a:noAutofit/>
          </a:bodyPr>
          <a:lstStyle>
            <a:lvl1pPr marL="0" indent="0" algn="ctr">
              <a:buNone/>
              <a:defRPr sz="6000" b="0" i="0">
                <a:solidFill>
                  <a:schemeClr val="bg1"/>
                </a:solidFill>
                <a:latin typeface="+mj-lt"/>
                <a:ea typeface="PS TT Commons" charset="0"/>
                <a:cs typeface="PS TT Commons" charset="0"/>
              </a:defRPr>
            </a:lvl1pPr>
          </a:lstStyle>
          <a:p>
            <a:pPr lvl="0"/>
            <a:r>
              <a:rPr lang="en-US"/>
              <a:t>Topic or Title Introduction</a:t>
            </a:r>
          </a:p>
        </p:txBody>
      </p:sp>
      <p:sp>
        <p:nvSpPr>
          <p:cNvPr id="8" name="Text Placeholder 7"/>
          <p:cNvSpPr>
            <a:spLocks noGrp="1"/>
          </p:cNvSpPr>
          <p:nvPr>
            <p:ph type="body" sz="quarter" idx="12" hasCustomPrompt="1"/>
          </p:nvPr>
        </p:nvSpPr>
        <p:spPr>
          <a:xfrm>
            <a:off x="4522620" y="7245353"/>
            <a:ext cx="9242768" cy="1708160"/>
          </a:xfrm>
          <a:prstGeom prst="rect">
            <a:avLst/>
          </a:prstGeom>
        </p:spPr>
        <p:txBody>
          <a:bodyPr anchor="t">
            <a:noAutofit/>
          </a:bodyPr>
          <a:lstStyle>
            <a:lvl1pPr marL="0" indent="0" algn="ctr">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389269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Six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Two Column Six Item List with Icons</a:t>
            </a:r>
          </a:p>
        </p:txBody>
      </p:sp>
      <p:sp>
        <p:nvSpPr>
          <p:cNvPr id="4" name="Text Placeholder 3"/>
          <p:cNvSpPr>
            <a:spLocks noGrp="1"/>
          </p:cNvSpPr>
          <p:nvPr>
            <p:ph type="body" sz="quarter" idx="10" hasCustomPrompt="1"/>
          </p:nvPr>
        </p:nvSpPr>
        <p:spPr>
          <a:xfrm>
            <a:off x="32385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6" name="Text Placeholder 5"/>
          <p:cNvSpPr>
            <a:spLocks noGrp="1"/>
          </p:cNvSpPr>
          <p:nvPr>
            <p:ph type="body" sz="quarter" idx="11" hasCustomPrompt="1"/>
          </p:nvPr>
        </p:nvSpPr>
        <p:spPr>
          <a:xfrm>
            <a:off x="3238500" y="4666792"/>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8" name="Text Placeholder 7"/>
          <p:cNvSpPr>
            <a:spLocks noGrp="1"/>
          </p:cNvSpPr>
          <p:nvPr>
            <p:ph type="body" sz="quarter" idx="12" hasCustomPrompt="1"/>
          </p:nvPr>
        </p:nvSpPr>
        <p:spPr>
          <a:xfrm>
            <a:off x="32385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0" name="Text Placeholder 9"/>
          <p:cNvSpPr>
            <a:spLocks noGrp="1"/>
          </p:cNvSpPr>
          <p:nvPr>
            <p:ph type="body" sz="quarter" idx="13" hasCustomPrompt="1"/>
          </p:nvPr>
        </p:nvSpPr>
        <p:spPr>
          <a:xfrm>
            <a:off x="115443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2" name="Text Placeholder 11"/>
          <p:cNvSpPr>
            <a:spLocks noGrp="1"/>
          </p:cNvSpPr>
          <p:nvPr>
            <p:ph type="body" sz="quarter" idx="14" hasCustomPrompt="1"/>
          </p:nvPr>
        </p:nvSpPr>
        <p:spPr>
          <a:xfrm>
            <a:off x="11544300" y="465614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5" name="Text Placeholder 14"/>
          <p:cNvSpPr>
            <a:spLocks noGrp="1"/>
          </p:cNvSpPr>
          <p:nvPr>
            <p:ph type="body" sz="quarter" idx="15" hasCustomPrompt="1"/>
          </p:nvPr>
        </p:nvSpPr>
        <p:spPr>
          <a:xfrm>
            <a:off x="115443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7" name="Content Placeholder 16"/>
          <p:cNvSpPr>
            <a:spLocks noGrp="1"/>
          </p:cNvSpPr>
          <p:nvPr>
            <p:ph sz="quarter" idx="16" hasCustomPrompt="1"/>
          </p:nvPr>
        </p:nvSpPr>
        <p:spPr>
          <a:xfrm>
            <a:off x="1257303"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8" name="Content Placeholder 16"/>
          <p:cNvSpPr>
            <a:spLocks noGrp="1"/>
          </p:cNvSpPr>
          <p:nvPr>
            <p:ph sz="quarter" idx="17" hasCustomPrompt="1"/>
          </p:nvPr>
        </p:nvSpPr>
        <p:spPr>
          <a:xfrm>
            <a:off x="1257303"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3" name="Content Placeholder 16"/>
          <p:cNvSpPr>
            <a:spLocks noGrp="1"/>
          </p:cNvSpPr>
          <p:nvPr>
            <p:ph sz="quarter" idx="18" hasCustomPrompt="1"/>
          </p:nvPr>
        </p:nvSpPr>
        <p:spPr>
          <a:xfrm>
            <a:off x="1257303"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4" name="Content Placeholder 16"/>
          <p:cNvSpPr>
            <a:spLocks noGrp="1"/>
          </p:cNvSpPr>
          <p:nvPr>
            <p:ph sz="quarter" idx="19" hasCustomPrompt="1"/>
          </p:nvPr>
        </p:nvSpPr>
        <p:spPr>
          <a:xfrm>
            <a:off x="9552581"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5" name="Content Placeholder 16"/>
          <p:cNvSpPr>
            <a:spLocks noGrp="1"/>
          </p:cNvSpPr>
          <p:nvPr>
            <p:ph sz="quarter" idx="20" hasCustomPrompt="1"/>
          </p:nvPr>
        </p:nvSpPr>
        <p:spPr>
          <a:xfrm>
            <a:off x="9552581"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6" name="Content Placeholder 16"/>
          <p:cNvSpPr>
            <a:spLocks noGrp="1"/>
          </p:cNvSpPr>
          <p:nvPr>
            <p:ph sz="quarter" idx="21" hasCustomPrompt="1"/>
          </p:nvPr>
        </p:nvSpPr>
        <p:spPr>
          <a:xfrm>
            <a:off x="9552581"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Tree>
    <p:extLst>
      <p:ext uri="{BB962C8B-B14F-4D97-AF65-F5344CB8AC3E}">
        <p14:creationId xmlns:p14="http://schemas.microsoft.com/office/powerpoint/2010/main" val="6780994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1257300" y="856298"/>
            <a:ext cx="15773400" cy="815748"/>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1257300" y="2738438"/>
            <a:ext cx="15773400" cy="65278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6"/>
          <p:cNvSpPr txBox="1">
            <a:spLocks/>
          </p:cNvSpPr>
          <p:nvPr userDrawn="1"/>
        </p:nvSpPr>
        <p:spPr>
          <a:xfrm>
            <a:off x="12073467" y="-845228"/>
            <a:ext cx="6214533" cy="719801"/>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r">
              <a:lnSpc>
                <a:spcPts val="4200"/>
              </a:lnSpc>
              <a:buNone/>
            </a:pPr>
            <a:r>
              <a:rPr lang="en-US" sz="2400" dirty="0">
                <a:solidFill>
                  <a:schemeClr val="tx1"/>
                </a:solidFill>
                <a:latin typeface="PS TT Commons Book" charset="0"/>
                <a:ea typeface="PS TT Commons Book" charset="0"/>
                <a:cs typeface="PS TT Commons Book" charset="0"/>
              </a:rPr>
              <a:t> Deck verision</a:t>
            </a:r>
            <a:r>
              <a:rPr lang="en-US" sz="2400" baseline="0" dirty="0">
                <a:solidFill>
                  <a:schemeClr val="tx1"/>
                </a:solidFill>
                <a:latin typeface="PS TT Commons Book" charset="0"/>
                <a:ea typeface="PS TT Commons Book" charset="0"/>
                <a:cs typeface="PS TT Commons Book" charset="0"/>
              </a:rPr>
              <a:t> </a:t>
            </a:r>
            <a:r>
              <a:rPr lang="en-US" sz="2400" b="1" dirty="0">
                <a:solidFill>
                  <a:schemeClr val="tx1"/>
                </a:solidFill>
                <a:latin typeface="+mn-lt"/>
                <a:ea typeface="PS TT Commons Book" charset="0"/>
                <a:cs typeface="PS TT Commons Book" charset="0"/>
              </a:rPr>
              <a:t>2021.07.a</a:t>
            </a:r>
          </a:p>
        </p:txBody>
      </p:sp>
    </p:spTree>
    <p:extLst>
      <p:ext uri="{BB962C8B-B14F-4D97-AF65-F5344CB8AC3E}">
        <p14:creationId xmlns:p14="http://schemas.microsoft.com/office/powerpoint/2010/main" val="161418404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715" r:id="rId3"/>
    <p:sldLayoutId id="2147483732" r:id="rId4"/>
    <p:sldLayoutId id="2147483733" r:id="rId5"/>
    <p:sldLayoutId id="2147483666" r:id="rId6"/>
    <p:sldLayoutId id="2147483675" r:id="rId7"/>
    <p:sldLayoutId id="2147483676" r:id="rId8"/>
    <p:sldLayoutId id="2147483681" r:id="rId9"/>
    <p:sldLayoutId id="2147483677" r:id="rId10"/>
    <p:sldLayoutId id="2147483679" r:id="rId11"/>
    <p:sldLayoutId id="2147483680" r:id="rId12"/>
    <p:sldLayoutId id="2147483686" r:id="rId13"/>
    <p:sldLayoutId id="2147483730" r:id="rId14"/>
    <p:sldLayoutId id="2147483683" r:id="rId15"/>
    <p:sldLayoutId id="2147483729" r:id="rId16"/>
    <p:sldLayoutId id="2147483684" r:id="rId17"/>
    <p:sldLayoutId id="2147483728" r:id="rId18"/>
    <p:sldLayoutId id="2147483685"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7" r:id="rId28"/>
    <p:sldLayoutId id="2147483695" r:id="rId29"/>
    <p:sldLayoutId id="2147483696" r:id="rId30"/>
    <p:sldLayoutId id="2147483698" r:id="rId31"/>
    <p:sldLayoutId id="2147483699" r:id="rId32"/>
    <p:sldLayoutId id="2147483700" r:id="rId33"/>
    <p:sldLayoutId id="2147483737" r:id="rId34"/>
    <p:sldLayoutId id="2147483701" r:id="rId35"/>
    <p:sldLayoutId id="2147483702" r:id="rId36"/>
    <p:sldLayoutId id="2147483703" r:id="rId37"/>
    <p:sldLayoutId id="2147483704" r:id="rId38"/>
    <p:sldLayoutId id="2147483705" r:id="rId39"/>
    <p:sldLayoutId id="2147483706" r:id="rId40"/>
    <p:sldLayoutId id="2147483707" r:id="rId41"/>
    <p:sldLayoutId id="2147483662" r:id="rId42"/>
    <p:sldLayoutId id="2147483708" r:id="rId43"/>
    <p:sldLayoutId id="2147483664" r:id="rId44"/>
    <p:sldLayoutId id="2147483735" r:id="rId45"/>
    <p:sldLayoutId id="2147483709" r:id="rId46"/>
    <p:sldLayoutId id="2147483710" r:id="rId47"/>
    <p:sldLayoutId id="2147483731" r:id="rId48"/>
    <p:sldLayoutId id="2147483711" r:id="rId49"/>
    <p:sldLayoutId id="2147483712" r:id="rId50"/>
    <p:sldLayoutId id="2147483713" r:id="rId51"/>
    <p:sldLayoutId id="2147483719" r:id="rId52"/>
    <p:sldLayoutId id="2147483720" r:id="rId53"/>
    <p:sldLayoutId id="2147483722" r:id="rId54"/>
    <p:sldLayoutId id="2147483734" r:id="rId55"/>
    <p:sldLayoutId id="2147483738" r:id="rId56"/>
    <p:sldLayoutId id="2147483739" r:id="rId57"/>
    <p:sldLayoutId id="2147483740" r:id="rId58"/>
    <p:sldLayoutId id="2147483714" r:id="rId59"/>
    <p:sldLayoutId id="2147483736" r:id="rId60"/>
  </p:sldLayoutIdLst>
  <p:txStyles>
    <p:titleStyle>
      <a:lvl1pPr algn="ctr" defTabSz="1371566" rtl="0" eaLnBrk="1" latinLnBrk="0" hangingPunct="1">
        <a:lnSpc>
          <a:spcPct val="90000"/>
        </a:lnSpc>
        <a:spcBef>
          <a:spcPct val="0"/>
        </a:spcBef>
        <a:buNone/>
        <a:defRPr sz="5600" kern="1200" baseline="0">
          <a:solidFill>
            <a:schemeClr val="tx1"/>
          </a:solidFill>
          <a:latin typeface="+mj-lt"/>
          <a:ea typeface="+mj-ea"/>
          <a:cs typeface="+mj-cs"/>
        </a:defRPr>
      </a:lvl1pPr>
    </p:titleStyle>
    <p:body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p:bodyStyle>
    <p:other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hyperlink" Target="http://principalspov.blogspot.com/2014/12/the-three-questions.html" TargetMode="External"/><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96137" y="798427"/>
            <a:ext cx="16430390" cy="3517042"/>
          </a:xfrm>
        </p:spPr>
        <p:txBody>
          <a:bodyPr/>
          <a:lstStyle/>
          <a:p>
            <a:r>
              <a:rPr lang="en-US" sz="8000" dirty="0"/>
              <a:t>The Elements of Prompt Engineering</a:t>
            </a:r>
          </a:p>
        </p:txBody>
      </p:sp>
      <p:sp>
        <p:nvSpPr>
          <p:cNvPr id="4" name="Text Placeholder 3"/>
          <p:cNvSpPr>
            <a:spLocks noGrp="1"/>
          </p:cNvSpPr>
          <p:nvPr>
            <p:ph type="body" sz="quarter" idx="12"/>
          </p:nvPr>
        </p:nvSpPr>
        <p:spPr/>
        <p:txBody>
          <a:bodyPr/>
          <a:lstStyle/>
          <a:p>
            <a:r>
              <a:rPr lang="en-US" dirty="0"/>
              <a:t>Tim Warner</a:t>
            </a:r>
          </a:p>
        </p:txBody>
      </p:sp>
      <p:sp>
        <p:nvSpPr>
          <p:cNvPr id="5" name="Text Placeholder 4"/>
          <p:cNvSpPr>
            <a:spLocks noGrp="1"/>
          </p:cNvSpPr>
          <p:nvPr>
            <p:ph type="body" sz="quarter" idx="13"/>
          </p:nvPr>
        </p:nvSpPr>
        <p:spPr/>
        <p:txBody>
          <a:bodyPr/>
          <a:lstStyle/>
          <a:p>
            <a:r>
              <a:rPr lang="en-US" dirty="0"/>
              <a:t>Principal Author, Pluralsight</a:t>
            </a:r>
          </a:p>
        </p:txBody>
      </p:sp>
      <p:sp>
        <p:nvSpPr>
          <p:cNvPr id="6" name="Text Placeholder 5"/>
          <p:cNvSpPr>
            <a:spLocks noGrp="1"/>
          </p:cNvSpPr>
          <p:nvPr>
            <p:ph type="body" sz="quarter" idx="14"/>
          </p:nvPr>
        </p:nvSpPr>
        <p:spPr>
          <a:xfrm>
            <a:off x="4692649" y="8119008"/>
            <a:ext cx="9580909" cy="620050"/>
          </a:xfrm>
        </p:spPr>
        <p:txBody>
          <a:bodyPr/>
          <a:lstStyle/>
          <a:p>
            <a:r>
              <a:rPr lang="en-US" dirty="0"/>
              <a:t>timw.info/li</a:t>
            </a:r>
          </a:p>
        </p:txBody>
      </p:sp>
      <p:pic>
        <p:nvPicPr>
          <p:cNvPr id="10" name="Picture Placeholder 9" descr="A person wearing glasses&#10;&#10;Description automatically generated with medium confidence">
            <a:extLst>
              <a:ext uri="{FF2B5EF4-FFF2-40B4-BE49-F238E27FC236}">
                <a16:creationId xmlns:a16="http://schemas.microsoft.com/office/drawing/2014/main" id="{D2D31652-9FC8-F590-2728-76BD2BABD16B}"/>
              </a:ext>
            </a:extLst>
          </p:cNvPr>
          <p:cNvPicPr>
            <a:picLocks noGrp="1" noChangeAspect="1"/>
          </p:cNvPicPr>
          <p:nvPr>
            <p:ph type="pic" sz="quarter" idx="15"/>
          </p:nvPr>
        </p:nvPicPr>
        <p:blipFill>
          <a:blip r:embed="rId2">
            <a:grayscl/>
          </a:blip>
          <a:srcRect t="16648" b="16648"/>
          <a:stretch>
            <a:fillRect/>
          </a:stretch>
        </p:blipFill>
        <p:spPr/>
      </p:pic>
      <p:grpSp>
        <p:nvGrpSpPr>
          <p:cNvPr id="3" name="Group 2">
            <a:extLst>
              <a:ext uri="{FF2B5EF4-FFF2-40B4-BE49-F238E27FC236}">
                <a16:creationId xmlns:a16="http://schemas.microsoft.com/office/drawing/2014/main" id="{2DE92B4F-109D-E718-CC70-60DF13906088}"/>
              </a:ext>
            </a:extLst>
          </p:cNvPr>
          <p:cNvGrpSpPr/>
          <p:nvPr/>
        </p:nvGrpSpPr>
        <p:grpSpPr>
          <a:xfrm>
            <a:off x="11574327" y="7024011"/>
            <a:ext cx="4876769" cy="1765771"/>
            <a:chOff x="10978436" y="6704261"/>
            <a:chExt cx="6980154" cy="2527360"/>
          </a:xfrm>
        </p:grpSpPr>
        <p:pic>
          <p:nvPicPr>
            <p:cNvPr id="7" name="Picture 6" descr="A blue and white circle with text&#10;&#10;Description automatically generated">
              <a:extLst>
                <a:ext uri="{FF2B5EF4-FFF2-40B4-BE49-F238E27FC236}">
                  <a16:creationId xmlns:a16="http://schemas.microsoft.com/office/drawing/2014/main" id="{7924648D-E299-DECD-ADE7-BA2A42FE81F1}"/>
                </a:ext>
              </a:extLst>
            </p:cNvPr>
            <p:cNvPicPr>
              <a:picLocks noChangeAspect="1"/>
            </p:cNvPicPr>
            <p:nvPr/>
          </p:nvPicPr>
          <p:blipFill>
            <a:blip r:embed="rId3"/>
            <a:stretch>
              <a:fillRect/>
            </a:stretch>
          </p:blipFill>
          <p:spPr>
            <a:xfrm>
              <a:off x="15431231" y="6704262"/>
              <a:ext cx="2527359" cy="2527359"/>
            </a:xfrm>
            <a:prstGeom prst="rect">
              <a:avLst/>
            </a:prstGeom>
          </p:spPr>
        </p:pic>
        <p:pic>
          <p:nvPicPr>
            <p:cNvPr id="8" name="Picture 7" descr="A blue and white circle with text and a black background&#10;&#10;Description automatically generated">
              <a:extLst>
                <a:ext uri="{FF2B5EF4-FFF2-40B4-BE49-F238E27FC236}">
                  <a16:creationId xmlns:a16="http://schemas.microsoft.com/office/drawing/2014/main" id="{8FCF4F2B-F861-BE7D-CF15-F3BF5DEB97C7}"/>
                </a:ext>
              </a:extLst>
            </p:cNvPr>
            <p:cNvPicPr>
              <a:picLocks noChangeAspect="1"/>
            </p:cNvPicPr>
            <p:nvPr/>
          </p:nvPicPr>
          <p:blipFill>
            <a:blip r:embed="rId4"/>
            <a:stretch>
              <a:fillRect/>
            </a:stretch>
          </p:blipFill>
          <p:spPr>
            <a:xfrm>
              <a:off x="10978436" y="6704261"/>
              <a:ext cx="2527359" cy="2527359"/>
            </a:xfrm>
            <a:prstGeom prst="rect">
              <a:avLst/>
            </a:prstGeom>
          </p:spPr>
        </p:pic>
        <p:pic>
          <p:nvPicPr>
            <p:cNvPr id="9" name="Picture 8" descr="A blue and white rectangular sign with white text&#10;&#10;Description automatically generated">
              <a:extLst>
                <a:ext uri="{FF2B5EF4-FFF2-40B4-BE49-F238E27FC236}">
                  <a16:creationId xmlns:a16="http://schemas.microsoft.com/office/drawing/2014/main" id="{427F3791-CF73-CA0F-D11F-8C78ACC0FC22}"/>
                </a:ext>
              </a:extLst>
            </p:cNvPr>
            <p:cNvPicPr>
              <a:picLocks noChangeAspect="1"/>
            </p:cNvPicPr>
            <p:nvPr/>
          </p:nvPicPr>
          <p:blipFill>
            <a:blip r:embed="rId5"/>
            <a:stretch>
              <a:fillRect/>
            </a:stretch>
          </p:blipFill>
          <p:spPr>
            <a:xfrm>
              <a:off x="13704122" y="6704261"/>
              <a:ext cx="1528782" cy="2417608"/>
            </a:xfrm>
            <a:prstGeom prst="rect">
              <a:avLst/>
            </a:prstGeom>
          </p:spPr>
        </p:pic>
      </p:grpSp>
    </p:spTree>
    <p:extLst>
      <p:ext uri="{BB962C8B-B14F-4D97-AF65-F5344CB8AC3E}">
        <p14:creationId xmlns:p14="http://schemas.microsoft.com/office/powerpoint/2010/main" val="709230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O'Reilly Native Mobile Apps</a:t>
            </a:r>
          </a:p>
        </p:txBody>
      </p:sp>
      <p:pic>
        <p:nvPicPr>
          <p:cNvPr id="4" name="Picture 3" descr="A picture containing graphical user interface&#10;&#10;Description automatically generated">
            <a:extLst>
              <a:ext uri="{FF2B5EF4-FFF2-40B4-BE49-F238E27FC236}">
                <a16:creationId xmlns:a16="http://schemas.microsoft.com/office/drawing/2014/main" id="{D0D246F0-EC90-4ED5-9852-970AFB7768EC}"/>
              </a:ext>
            </a:extLst>
          </p:cNvPr>
          <p:cNvPicPr>
            <a:picLocks noChangeAspect="1"/>
          </p:cNvPicPr>
          <p:nvPr/>
        </p:nvPicPr>
        <p:blipFill>
          <a:blip r:embed="rId2"/>
          <a:stretch>
            <a:fillRect/>
          </a:stretch>
        </p:blipFill>
        <p:spPr>
          <a:xfrm>
            <a:off x="11621581" y="1877807"/>
            <a:ext cx="3780474" cy="8166338"/>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991FC23B-81AA-1862-944F-20BC6D728263}"/>
              </a:ext>
            </a:extLst>
          </p:cNvPr>
          <p:cNvPicPr>
            <a:picLocks noChangeAspect="1"/>
          </p:cNvPicPr>
          <p:nvPr/>
        </p:nvPicPr>
        <p:blipFill>
          <a:blip r:embed="rId3"/>
          <a:stretch>
            <a:fillRect/>
          </a:stretch>
        </p:blipFill>
        <p:spPr>
          <a:xfrm>
            <a:off x="7222435" y="1877807"/>
            <a:ext cx="3780474" cy="8166338"/>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4D653363-914B-A929-96FC-E5442A9E6035}"/>
              </a:ext>
            </a:extLst>
          </p:cNvPr>
          <p:cNvPicPr>
            <a:picLocks noChangeAspect="1"/>
          </p:cNvPicPr>
          <p:nvPr/>
        </p:nvPicPr>
        <p:blipFill>
          <a:blip r:embed="rId4"/>
          <a:stretch>
            <a:fillRect/>
          </a:stretch>
        </p:blipFill>
        <p:spPr>
          <a:xfrm>
            <a:off x="2823289" y="1877807"/>
            <a:ext cx="3780474" cy="8166338"/>
          </a:xfrm>
          <a:prstGeom prst="rect">
            <a:avLst/>
          </a:prstGeom>
        </p:spPr>
      </p:pic>
    </p:spTree>
    <p:extLst>
      <p:ext uri="{BB962C8B-B14F-4D97-AF65-F5344CB8AC3E}">
        <p14:creationId xmlns:p14="http://schemas.microsoft.com/office/powerpoint/2010/main" val="745811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Tim's Essential Tech Writing Bookshelf</a:t>
            </a:r>
          </a:p>
        </p:txBody>
      </p:sp>
    </p:spTree>
    <p:extLst>
      <p:ext uri="{BB962C8B-B14F-4D97-AF65-F5344CB8AC3E}">
        <p14:creationId xmlns:p14="http://schemas.microsoft.com/office/powerpoint/2010/main" val="3116714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00C34-F3AA-FB6D-5A9F-158A26193A9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98F2A6-BCFF-3033-2D80-4257CC462F01}"/>
              </a:ext>
            </a:extLst>
          </p:cNvPr>
          <p:cNvSpPr>
            <a:spLocks noGrp="1"/>
          </p:cNvSpPr>
          <p:nvPr>
            <p:ph type="body" sz="quarter" idx="10"/>
          </p:nvPr>
        </p:nvSpPr>
        <p:spPr>
          <a:xfrm>
            <a:off x="8794750" y="3361508"/>
            <a:ext cx="7329914" cy="1845492"/>
          </a:xfrm>
        </p:spPr>
        <p:txBody>
          <a:bodyPr anchor="b">
            <a:normAutofit/>
          </a:bodyPr>
          <a:lstStyle/>
          <a:p>
            <a:pPr>
              <a:lnSpc>
                <a:spcPct val="90000"/>
              </a:lnSpc>
              <a:spcAft>
                <a:spcPts val="600"/>
              </a:spcAft>
            </a:pPr>
            <a:r>
              <a:rPr lang="en-US" dirty="0"/>
              <a:t>Tim's Essential Tech Writing Bookshelf</a:t>
            </a:r>
            <a:endParaRPr lang="en-US"/>
          </a:p>
        </p:txBody>
      </p:sp>
      <p:pic>
        <p:nvPicPr>
          <p:cNvPr id="5" name="Picture 4">
            <a:extLst>
              <a:ext uri="{FF2B5EF4-FFF2-40B4-BE49-F238E27FC236}">
                <a16:creationId xmlns:a16="http://schemas.microsoft.com/office/drawing/2014/main" id="{75468AE9-93BC-1C7D-63E3-DF5D2663D208}"/>
              </a:ext>
            </a:extLst>
          </p:cNvPr>
          <p:cNvPicPr>
            <a:picLocks noChangeAspect="1"/>
          </p:cNvPicPr>
          <p:nvPr/>
        </p:nvPicPr>
        <p:blipFill>
          <a:blip r:embed="rId2"/>
          <a:stretch>
            <a:fillRect/>
          </a:stretch>
        </p:blipFill>
        <p:spPr>
          <a:xfrm>
            <a:off x="1330883" y="841379"/>
            <a:ext cx="6152037" cy="8604250"/>
          </a:xfrm>
          <a:prstGeom prst="rect">
            <a:avLst/>
          </a:prstGeom>
          <a:noFill/>
        </p:spPr>
      </p:pic>
      <p:sp>
        <p:nvSpPr>
          <p:cNvPr id="15" name="Text Placeholder 3">
            <a:extLst>
              <a:ext uri="{FF2B5EF4-FFF2-40B4-BE49-F238E27FC236}">
                <a16:creationId xmlns:a16="http://schemas.microsoft.com/office/drawing/2014/main" id="{889226C5-243F-E761-0E03-0EF7D6AAA361}"/>
              </a:ext>
            </a:extLst>
          </p:cNvPr>
          <p:cNvSpPr>
            <a:spLocks noGrp="1"/>
          </p:cNvSpPr>
          <p:nvPr>
            <p:ph type="body" sz="quarter" idx="13"/>
          </p:nvPr>
        </p:nvSpPr>
        <p:spPr>
          <a:xfrm>
            <a:off x="8794750" y="5600009"/>
            <a:ext cx="7329914" cy="2600326"/>
          </a:xfrm>
        </p:spPr>
        <p:txBody>
          <a:bodyPr/>
          <a:lstStyle/>
          <a:p>
            <a:endParaRPr lang="en-US" dirty="0"/>
          </a:p>
        </p:txBody>
      </p:sp>
    </p:spTree>
    <p:extLst>
      <p:ext uri="{BB962C8B-B14F-4D97-AF65-F5344CB8AC3E}">
        <p14:creationId xmlns:p14="http://schemas.microsoft.com/office/powerpoint/2010/main" val="1106142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78333-0BB2-5A28-7AD1-022174C2367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D8134E-5285-50E1-8325-B749574A1437}"/>
              </a:ext>
            </a:extLst>
          </p:cNvPr>
          <p:cNvSpPr>
            <a:spLocks noGrp="1"/>
          </p:cNvSpPr>
          <p:nvPr>
            <p:ph type="body" sz="quarter" idx="10"/>
          </p:nvPr>
        </p:nvSpPr>
        <p:spPr>
          <a:xfrm>
            <a:off x="8794750" y="3361508"/>
            <a:ext cx="7329914" cy="1845492"/>
          </a:xfrm>
        </p:spPr>
        <p:txBody>
          <a:bodyPr anchor="b">
            <a:normAutofit/>
          </a:bodyPr>
          <a:lstStyle/>
          <a:p>
            <a:pPr>
              <a:lnSpc>
                <a:spcPct val="90000"/>
              </a:lnSpc>
              <a:spcAft>
                <a:spcPts val="600"/>
              </a:spcAft>
            </a:pPr>
            <a:r>
              <a:rPr lang="en-US" dirty="0"/>
              <a:t>Tim's Essential Tech Writing Bookshelf</a:t>
            </a:r>
            <a:endParaRPr lang="en-US"/>
          </a:p>
        </p:txBody>
      </p:sp>
      <p:sp>
        <p:nvSpPr>
          <p:cNvPr id="10" name="Text Placeholder 3">
            <a:extLst>
              <a:ext uri="{FF2B5EF4-FFF2-40B4-BE49-F238E27FC236}">
                <a16:creationId xmlns:a16="http://schemas.microsoft.com/office/drawing/2014/main" id="{1B0C5EC4-A51D-CB29-9DC8-D92543227AB6}"/>
              </a:ext>
            </a:extLst>
          </p:cNvPr>
          <p:cNvSpPr>
            <a:spLocks noGrp="1"/>
          </p:cNvSpPr>
          <p:nvPr>
            <p:ph type="body" sz="quarter" idx="13"/>
          </p:nvPr>
        </p:nvSpPr>
        <p:spPr>
          <a:xfrm>
            <a:off x="8794750" y="5600009"/>
            <a:ext cx="7329914" cy="2600326"/>
          </a:xfrm>
        </p:spPr>
        <p:txBody>
          <a:bodyPr/>
          <a:lstStyle/>
          <a:p>
            <a:endParaRPr lang="en-US" dirty="0"/>
          </a:p>
        </p:txBody>
      </p:sp>
      <p:pic>
        <p:nvPicPr>
          <p:cNvPr id="4" name="Picture 3">
            <a:extLst>
              <a:ext uri="{FF2B5EF4-FFF2-40B4-BE49-F238E27FC236}">
                <a16:creationId xmlns:a16="http://schemas.microsoft.com/office/drawing/2014/main" id="{B28B6D13-7929-0DE6-5FF8-CEEC7BE1AB6A}"/>
              </a:ext>
            </a:extLst>
          </p:cNvPr>
          <p:cNvPicPr>
            <a:picLocks noChangeAspect="1"/>
          </p:cNvPicPr>
          <p:nvPr/>
        </p:nvPicPr>
        <p:blipFill>
          <a:blip r:embed="rId2"/>
          <a:stretch>
            <a:fillRect/>
          </a:stretch>
        </p:blipFill>
        <p:spPr>
          <a:xfrm>
            <a:off x="1327153" y="692097"/>
            <a:ext cx="6159498" cy="8902805"/>
          </a:xfrm>
          <a:prstGeom prst="rect">
            <a:avLst/>
          </a:prstGeom>
        </p:spPr>
      </p:pic>
    </p:spTree>
    <p:extLst>
      <p:ext uri="{BB962C8B-B14F-4D97-AF65-F5344CB8AC3E}">
        <p14:creationId xmlns:p14="http://schemas.microsoft.com/office/powerpoint/2010/main" val="348789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0428E-0520-5B28-6182-615064E9D42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4B69A2-34A5-920C-15EC-66CF13633505}"/>
              </a:ext>
            </a:extLst>
          </p:cNvPr>
          <p:cNvSpPr>
            <a:spLocks noGrp="1"/>
          </p:cNvSpPr>
          <p:nvPr>
            <p:ph type="body" sz="quarter" idx="10"/>
          </p:nvPr>
        </p:nvSpPr>
        <p:spPr>
          <a:xfrm>
            <a:off x="8794750" y="3361508"/>
            <a:ext cx="7329914" cy="1845492"/>
          </a:xfrm>
        </p:spPr>
        <p:txBody>
          <a:bodyPr anchor="b">
            <a:normAutofit/>
          </a:bodyPr>
          <a:lstStyle/>
          <a:p>
            <a:pPr>
              <a:lnSpc>
                <a:spcPct val="90000"/>
              </a:lnSpc>
              <a:spcAft>
                <a:spcPts val="600"/>
              </a:spcAft>
            </a:pPr>
            <a:r>
              <a:rPr lang="en-US" dirty="0"/>
              <a:t>Tim's Essential Tech Writing Bookshelf</a:t>
            </a:r>
            <a:endParaRPr lang="en-US"/>
          </a:p>
        </p:txBody>
      </p:sp>
      <p:pic>
        <p:nvPicPr>
          <p:cNvPr id="5" name="Picture 4">
            <a:extLst>
              <a:ext uri="{FF2B5EF4-FFF2-40B4-BE49-F238E27FC236}">
                <a16:creationId xmlns:a16="http://schemas.microsoft.com/office/drawing/2014/main" id="{C81170C1-00C3-BAC8-7EBB-F2A17CDC9045}"/>
              </a:ext>
            </a:extLst>
          </p:cNvPr>
          <p:cNvPicPr>
            <a:picLocks noChangeAspect="1"/>
          </p:cNvPicPr>
          <p:nvPr/>
        </p:nvPicPr>
        <p:blipFill>
          <a:blip r:embed="rId2"/>
          <a:stretch>
            <a:fillRect/>
          </a:stretch>
        </p:blipFill>
        <p:spPr>
          <a:xfrm>
            <a:off x="819152" y="897645"/>
            <a:ext cx="7175500" cy="8491717"/>
          </a:xfrm>
          <a:prstGeom prst="rect">
            <a:avLst/>
          </a:prstGeom>
          <a:noFill/>
        </p:spPr>
      </p:pic>
      <p:sp>
        <p:nvSpPr>
          <p:cNvPr id="10" name="Text Placeholder 3">
            <a:extLst>
              <a:ext uri="{FF2B5EF4-FFF2-40B4-BE49-F238E27FC236}">
                <a16:creationId xmlns:a16="http://schemas.microsoft.com/office/drawing/2014/main" id="{C78E7FBB-7CA3-22C7-A6F3-B95E49990E5A}"/>
              </a:ext>
            </a:extLst>
          </p:cNvPr>
          <p:cNvSpPr>
            <a:spLocks noGrp="1"/>
          </p:cNvSpPr>
          <p:nvPr>
            <p:ph type="body" sz="quarter" idx="13"/>
          </p:nvPr>
        </p:nvSpPr>
        <p:spPr>
          <a:xfrm>
            <a:off x="8794750" y="5600009"/>
            <a:ext cx="7329914" cy="2600326"/>
          </a:xfrm>
        </p:spPr>
        <p:txBody>
          <a:bodyPr/>
          <a:lstStyle/>
          <a:p>
            <a:endParaRPr lang="en-US"/>
          </a:p>
        </p:txBody>
      </p:sp>
    </p:spTree>
    <p:extLst>
      <p:ext uri="{BB962C8B-B14F-4D97-AF65-F5344CB8AC3E}">
        <p14:creationId xmlns:p14="http://schemas.microsoft.com/office/powerpoint/2010/main" val="1049516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7FC89-9387-E876-A9F6-2F6B9765726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10678F2-BB19-26F2-5B1C-0EACC24C66F2}"/>
              </a:ext>
            </a:extLst>
          </p:cNvPr>
          <p:cNvSpPr>
            <a:spLocks noGrp="1"/>
          </p:cNvSpPr>
          <p:nvPr>
            <p:ph type="title"/>
          </p:nvPr>
        </p:nvSpPr>
        <p:spPr/>
        <p:txBody>
          <a:bodyPr/>
          <a:lstStyle/>
          <a:p>
            <a:r>
              <a:rPr lang="en-US" dirty="0"/>
              <a:t>Foundational Concepts</a:t>
            </a:r>
          </a:p>
        </p:txBody>
      </p:sp>
    </p:spTree>
    <p:extLst>
      <p:ext uri="{BB962C8B-B14F-4D97-AF65-F5344CB8AC3E}">
        <p14:creationId xmlns:p14="http://schemas.microsoft.com/office/powerpoint/2010/main" val="3726283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1B0D55-DEE9-81AC-00BD-D1D5E51BC1EB}"/>
              </a:ext>
            </a:extLst>
          </p:cNvPr>
          <p:cNvSpPr>
            <a:spLocks noGrp="1"/>
          </p:cNvSpPr>
          <p:nvPr>
            <p:ph type="body" sz="quarter" idx="14"/>
          </p:nvPr>
        </p:nvSpPr>
        <p:spPr/>
        <p:txBody>
          <a:bodyPr/>
          <a:lstStyle/>
          <a:p>
            <a:endParaRPr lang="en-US" dirty="0"/>
          </a:p>
        </p:txBody>
      </p:sp>
      <p:sp>
        <p:nvSpPr>
          <p:cNvPr id="4" name="Rectangle 3">
            <a:extLst>
              <a:ext uri="{FF2B5EF4-FFF2-40B4-BE49-F238E27FC236}">
                <a16:creationId xmlns:a16="http://schemas.microsoft.com/office/drawing/2014/main" id="{F424A10D-F1DB-293A-AA4B-8C0812437C5D}"/>
              </a:ext>
            </a:extLst>
          </p:cNvPr>
          <p:cNvSpPr/>
          <p:nvPr/>
        </p:nvSpPr>
        <p:spPr>
          <a:xfrm>
            <a:off x="3044908" y="6381846"/>
            <a:ext cx="761748" cy="1862048"/>
          </a:xfrm>
          <a:prstGeom prst="rect">
            <a:avLst/>
          </a:prstGeom>
          <a:noFill/>
        </p:spPr>
        <p:txBody>
          <a:bodyPr wrap="none" lIns="91440" tIns="45720" rIns="91440" bIns="45720">
            <a:spAutoFit/>
          </a:bodyPr>
          <a:lstStyle/>
          <a:p>
            <a:pPr algn="ctr"/>
            <a:r>
              <a:rPr lang="en-US" sz="11500" b="1" cap="none" spc="50" dirty="0">
                <a:ln w="9525" cmpd="sng">
                  <a:solidFill>
                    <a:schemeClr val="accent1"/>
                  </a:solidFill>
                  <a:prstDash val="solid"/>
                </a:ln>
                <a:solidFill>
                  <a:srgbClr val="70AD47">
                    <a:tint val="1000"/>
                  </a:srgbClr>
                </a:solidFill>
                <a:effectLst>
                  <a:glow rad="38100">
                    <a:schemeClr val="accent1">
                      <a:alpha val="40000"/>
                    </a:schemeClr>
                  </a:glow>
                </a:effectLst>
              </a:rPr>
              <a:t>1</a:t>
            </a:r>
          </a:p>
        </p:txBody>
      </p:sp>
    </p:spTree>
    <p:extLst>
      <p:ext uri="{BB962C8B-B14F-4D97-AF65-F5344CB8AC3E}">
        <p14:creationId xmlns:p14="http://schemas.microsoft.com/office/powerpoint/2010/main" val="15528078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7FC89-9387-E876-A9F6-2F6B9765726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10678F2-BB19-26F2-5B1C-0EACC24C66F2}"/>
              </a:ext>
            </a:extLst>
          </p:cNvPr>
          <p:cNvSpPr>
            <a:spLocks noGrp="1"/>
          </p:cNvSpPr>
          <p:nvPr>
            <p:ph type="title"/>
          </p:nvPr>
        </p:nvSpPr>
        <p:spPr/>
        <p:txBody>
          <a:bodyPr/>
          <a:lstStyle/>
          <a:p>
            <a:r>
              <a:rPr lang="en-US" dirty="0"/>
              <a:t>Specific Prompting Guidance</a:t>
            </a:r>
          </a:p>
        </p:txBody>
      </p:sp>
    </p:spTree>
    <p:extLst>
      <p:ext uri="{BB962C8B-B14F-4D97-AF65-F5344CB8AC3E}">
        <p14:creationId xmlns:p14="http://schemas.microsoft.com/office/powerpoint/2010/main" val="8873823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5FCFE3-F8FD-B48A-1C92-17687F19AD4F}"/>
              </a:ext>
            </a:extLst>
          </p:cNvPr>
          <p:cNvSpPr>
            <a:spLocks noGrp="1"/>
          </p:cNvSpPr>
          <p:nvPr>
            <p:ph type="title"/>
          </p:nvPr>
        </p:nvSpPr>
        <p:spPr/>
        <p:txBody>
          <a:bodyPr/>
          <a:lstStyle/>
          <a:p>
            <a:r>
              <a:rPr lang="en-US" dirty="0"/>
              <a:t>Omit Needless Words</a:t>
            </a:r>
          </a:p>
        </p:txBody>
      </p:sp>
      <p:sp>
        <p:nvSpPr>
          <p:cNvPr id="4" name="TextBox 3">
            <a:extLst>
              <a:ext uri="{FF2B5EF4-FFF2-40B4-BE49-F238E27FC236}">
                <a16:creationId xmlns:a16="http://schemas.microsoft.com/office/drawing/2014/main" id="{4F56F45B-869E-31D4-CF6F-1EA921D71B88}"/>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Elements of Style</a:t>
            </a: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 "Vigorous writing is concise. A sentence should contain no unnecessary words, a paragraph no unnecessary sentences..."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AI prompting</a:t>
            </a: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 Avoid overly complex or wordy prompts. State your intention directly</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Calibri" panose="020F0502020204030204" pitchFamily="34" charset="0"/>
              <a:cs typeface="Calibri" panose="020F0502020204030204" pitchFamily="34"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Instead of "</a:t>
            </a:r>
            <a:r>
              <a:rPr kumimoji="0" lang="en-GB" sz="3525" i="0" u="none" strike="noStrike" kern="1200" cap="none" spc="0" normalizeH="0" baseline="0" noProof="0" dirty="0">
                <a:ln>
                  <a:noFill/>
                </a:ln>
                <a:solidFill>
                  <a:srgbClr val="FF0000"/>
                </a:solidFill>
                <a:effectLst/>
                <a:uLnTx/>
                <a:uFillTx/>
                <a:latin typeface="PS TT Commons" charset="0"/>
                <a:ea typeface="Calibri" panose="020F0502020204030204" pitchFamily="34" charset="0"/>
                <a:cs typeface="Calibri" panose="020F0502020204030204" pitchFamily="34" charset="0"/>
              </a:rPr>
              <a:t>Generate a detailed oil painting of a majestic lion with a flowing mane, standing proudly on a windswept savanna at sunset</a:t>
            </a: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Calibri" panose="020F0502020204030204" pitchFamily="34" charset="0"/>
              <a:cs typeface="Calibri" panose="020F0502020204030204" pitchFamily="34"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try "</a:t>
            </a:r>
            <a:r>
              <a:rPr kumimoji="0" lang="en-GB" sz="3525" i="0" u="none" strike="noStrike" kern="1200" cap="none" spc="0" normalizeH="0" baseline="0" noProof="0" dirty="0">
                <a:ln>
                  <a:noFill/>
                </a:ln>
                <a:solidFill>
                  <a:srgbClr val="00B050"/>
                </a:solidFill>
                <a:effectLst/>
                <a:uLnTx/>
                <a:uFillTx/>
                <a:latin typeface="PS TT Commons" charset="0"/>
                <a:ea typeface="Calibri" panose="020F0502020204030204" pitchFamily="34" charset="0"/>
                <a:cs typeface="Calibri" panose="020F0502020204030204" pitchFamily="34" charset="0"/>
              </a:rPr>
              <a:t>Oil painting of a majestic lion on a savanna at sunset</a:t>
            </a: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323A8317-DCBD-6D1F-0849-DF87600F7348}"/>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22863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46AD9-BCDA-940F-EC30-64889C65B1C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80937F-479D-4604-89EF-5F0FD5B39D3A}"/>
              </a:ext>
            </a:extLst>
          </p:cNvPr>
          <p:cNvSpPr>
            <a:spLocks noGrp="1"/>
          </p:cNvSpPr>
          <p:nvPr>
            <p:ph type="title"/>
          </p:nvPr>
        </p:nvSpPr>
        <p:spPr/>
        <p:txBody>
          <a:bodyPr/>
          <a:lstStyle/>
          <a:p>
            <a:r>
              <a:rPr lang="en-US" dirty="0"/>
              <a:t>Cut the Fluff</a:t>
            </a:r>
          </a:p>
        </p:txBody>
      </p:sp>
      <p:sp>
        <p:nvSpPr>
          <p:cNvPr id="4" name="TextBox 3">
            <a:extLst>
              <a:ext uri="{FF2B5EF4-FFF2-40B4-BE49-F238E27FC236}">
                <a16:creationId xmlns:a16="http://schemas.microsoft.com/office/drawing/2014/main" id="{D773AA24-278B-9696-2743-04506BA6C43E}"/>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Problem</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Excess words clutter prompts and distract the AI from the core request.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Solution</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Be ruthless! Eliminate unnecessary descriptors and focus on the essence of your desired output.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Original prompt</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"I would like a whimsical illustration featuring a mischievous raccoon in a  quaint, moonlit forest, engaged in the act of foraging for tasty treats."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Fog-free revision</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"Illustration of a raccoon."</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"Forest at night, moonlight."</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"Raccoon searching for food."</a:t>
            </a:r>
            <a:endParaRPr kumimoji="0" lang="en-US"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119266B4-F879-016D-A1D7-0F15B88B9390}"/>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1685267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Learning</a:t>
            </a:r>
            <a:br>
              <a:rPr lang="en-US" dirty="0"/>
            </a:br>
            <a:r>
              <a:rPr lang="en-US" dirty="0"/>
              <a:t>Goals</a:t>
            </a:r>
          </a:p>
        </p:txBody>
      </p:sp>
      <p:sp>
        <p:nvSpPr>
          <p:cNvPr id="3" name="Text Placeholder 2"/>
          <p:cNvSpPr>
            <a:spLocks noGrp="1"/>
          </p:cNvSpPr>
          <p:nvPr>
            <p:ph type="body" sz="quarter" idx="14"/>
          </p:nvPr>
        </p:nvSpPr>
        <p:spPr>
          <a:xfrm>
            <a:off x="7772400" y="2108199"/>
            <a:ext cx="9692640" cy="7187677"/>
          </a:xfrm>
        </p:spPr>
        <p:txBody>
          <a:bodyPr/>
          <a:lstStyle/>
          <a:p>
            <a:endParaRPr lang="en-US" dirty="0"/>
          </a:p>
          <a:p>
            <a:pPr marL="0" indent="0">
              <a:buNone/>
            </a:pPr>
            <a:r>
              <a:rPr lang="en-US" dirty="0"/>
              <a:t>Tim's essential technical writing bookshelf</a:t>
            </a:r>
          </a:p>
          <a:p>
            <a:pPr marL="0" indent="0">
              <a:buNone/>
            </a:pPr>
            <a:r>
              <a:rPr lang="en-US" dirty="0"/>
              <a:t>	Create a custom prompting assistant</a:t>
            </a:r>
          </a:p>
          <a:p>
            <a:pPr marL="0" indent="0">
              <a:buNone/>
            </a:pPr>
            <a:r>
              <a:rPr lang="en-US" dirty="0"/>
              <a:t>Foundational concepts</a:t>
            </a:r>
          </a:p>
          <a:p>
            <a:pPr marL="0" indent="0">
              <a:buNone/>
            </a:pPr>
            <a:r>
              <a:rPr lang="en-US" dirty="0"/>
              <a:t>Specific prompting guidance</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96120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2DB67-2F46-44B5-54A3-B366A52D47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8A811E-6F43-B5A4-3467-E9AF4E5FC898}"/>
              </a:ext>
            </a:extLst>
          </p:cNvPr>
          <p:cNvSpPr>
            <a:spLocks noGrp="1"/>
          </p:cNvSpPr>
          <p:nvPr>
            <p:ph type="title"/>
          </p:nvPr>
        </p:nvSpPr>
        <p:spPr/>
        <p:txBody>
          <a:bodyPr/>
          <a:lstStyle/>
          <a:p>
            <a:r>
              <a:rPr lang="en-US" dirty="0"/>
              <a:t>Short, Direct Sentences</a:t>
            </a:r>
          </a:p>
        </p:txBody>
      </p:sp>
      <p:sp>
        <p:nvSpPr>
          <p:cNvPr id="4" name="TextBox 3">
            <a:extLst>
              <a:ext uri="{FF2B5EF4-FFF2-40B4-BE49-F238E27FC236}">
                <a16:creationId xmlns:a16="http://schemas.microsoft.com/office/drawing/2014/main" id="{BEFA19F3-668C-E10D-ADB0-0042DD4E2702}"/>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Problem</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Overly long, complex prompts can confuse the AI, leading to unintended results.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Solution</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Break your requests into shorter phrases. Instead of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I would like a detailed landscape painting featuring a winding river leading to a majestic mountain range with a vibrant sunset casting warm, orange hues across the sky," </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try:</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"Landscape painting."</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"Winding river."</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"Majestic mountains."</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"Vibrant sunset, orange </a:t>
            </a:r>
            <a:r>
              <a:rPr kumimoji="0" lang="en-GB" sz="3525" b="0" i="0" u="none" strike="noStrike" kern="1200" cap="none" spc="0" normalizeH="0" baseline="0" noProof="0" dirty="0" err="1">
                <a:ln>
                  <a:noFill/>
                </a:ln>
                <a:solidFill>
                  <a:srgbClr val="00B050"/>
                </a:solidFill>
                <a:effectLst/>
                <a:uLnTx/>
                <a:uFillTx/>
                <a:latin typeface="PS TT Commons" charset="0"/>
                <a:ea typeface="PS TT Commons" charset="0"/>
                <a:cs typeface="PS TT Commons" charset="0"/>
              </a:rPr>
              <a:t>colors</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t>
            </a:r>
            <a:endParaRPr kumimoji="0" lang="en-US"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F9994A0B-3E44-52BA-AE77-536F0BDA6239}"/>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3275876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FDB28-BE4D-4A87-2E5E-69DD5B4F9E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013B82C-F59D-FA27-282A-D3E67A181506}"/>
              </a:ext>
            </a:extLst>
          </p:cNvPr>
          <p:cNvSpPr>
            <a:spLocks noGrp="1"/>
          </p:cNvSpPr>
          <p:nvPr>
            <p:ph type="title"/>
          </p:nvPr>
        </p:nvSpPr>
        <p:spPr/>
        <p:txBody>
          <a:bodyPr/>
          <a:lstStyle/>
          <a:p>
            <a:r>
              <a:rPr lang="en-US" dirty="0"/>
              <a:t>Specificity Over Vagueness</a:t>
            </a:r>
          </a:p>
        </p:txBody>
      </p:sp>
      <p:sp>
        <p:nvSpPr>
          <p:cNvPr id="4" name="TextBox 3">
            <a:extLst>
              <a:ext uri="{FF2B5EF4-FFF2-40B4-BE49-F238E27FC236}">
                <a16:creationId xmlns:a16="http://schemas.microsoft.com/office/drawing/2014/main" id="{C1B4FB77-93A1-40AC-F863-3FD1B11E8D6D}"/>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"Put the emphasis on the right word."</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Be precise as possible with your descriptions, adjectives, and desired styles. Instead of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Generate an image of a building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consider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Generate a photorealistic image of a Brutalist skyscraper with sharp angles.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E4F1043B-A49C-F073-167B-3C93B269E460}"/>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61322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508B6-13C0-FCD0-CD4B-1666B3CD18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386A778-7B5F-02D3-484F-987BC44AFF6B}"/>
              </a:ext>
            </a:extLst>
          </p:cNvPr>
          <p:cNvSpPr>
            <a:spLocks noGrp="1"/>
          </p:cNvSpPr>
          <p:nvPr>
            <p:ph type="title"/>
          </p:nvPr>
        </p:nvSpPr>
        <p:spPr/>
        <p:txBody>
          <a:bodyPr/>
          <a:lstStyle/>
          <a:p>
            <a:r>
              <a:rPr lang="en-US" dirty="0"/>
              <a:t>Active Voice</a:t>
            </a:r>
          </a:p>
        </p:txBody>
      </p:sp>
      <p:sp>
        <p:nvSpPr>
          <p:cNvPr id="4" name="TextBox 3">
            <a:extLst>
              <a:ext uri="{FF2B5EF4-FFF2-40B4-BE49-F238E27FC236}">
                <a16:creationId xmlns:a16="http://schemas.microsoft.com/office/drawing/2014/main" id="{5645B840-2C96-592E-7993-CACBBEED83DC}"/>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"Use the active voice... The active voice is usually more direct and vigorous..."</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Try phrasing prompts as direct commands or requests. Instead of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A picture of a dog running on the beach would be nice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use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Generate a photograph of a dog running on a beach</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t>
            </a:r>
          </a:p>
        </p:txBody>
      </p:sp>
      <p:sp>
        <p:nvSpPr>
          <p:cNvPr id="2" name="AutoShape 2" descr="Create a semi-abstract icon symbolizing the fusion of Strunk &amp; White's Elements of Style with GPT prompting for an educational course. This icon should encapsulate the precision, clarity, and efficiency of language, with visual elements that suggest structured guidance and creative interaction between human and AI. The design should be minimalist, employing clean lines and a limited color palette to convey a sense of elegance and focus. It might feature a stylized book to represent Strunk &amp; White, intertwined with digital motifs such as circuitry or a chat bubble to symbolize GPT technology. This icon is meant to be a small, but impactful visual element placed in the lower right corner of course materials, enhancing the theme of linguistic excellence and technological advancement.">
            <a:extLst>
              <a:ext uri="{FF2B5EF4-FFF2-40B4-BE49-F238E27FC236}">
                <a16:creationId xmlns:a16="http://schemas.microsoft.com/office/drawing/2014/main" id="{2A549FF4-C58A-ADF2-060C-CC23D2D75234}"/>
              </a:ext>
            </a:extLst>
          </p:cNvPr>
          <p:cNvSpPr>
            <a:spLocks noChangeAspect="1" noChangeArrowheads="1"/>
          </p:cNvSpPr>
          <p:nvPr/>
        </p:nvSpPr>
        <p:spPr bwMode="auto">
          <a:xfrm>
            <a:off x="4267200" y="266700"/>
            <a:ext cx="9753600" cy="9753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A534BE8A-B92E-4BB4-EB07-11786CB14E1D}"/>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23349755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8B76B-891C-7EEE-B22E-67DCF8AEFE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59020F5-E7B5-9986-4273-3E2CD50933BC}"/>
              </a:ext>
            </a:extLst>
          </p:cNvPr>
          <p:cNvSpPr>
            <a:spLocks noGrp="1"/>
          </p:cNvSpPr>
          <p:nvPr>
            <p:ph type="title"/>
          </p:nvPr>
        </p:nvSpPr>
        <p:spPr/>
        <p:txBody>
          <a:bodyPr/>
          <a:lstStyle/>
          <a:p>
            <a:r>
              <a:rPr lang="en-US" dirty="0"/>
              <a:t>Artistic Style as Guidance</a:t>
            </a:r>
          </a:p>
        </p:txBody>
      </p:sp>
      <p:sp>
        <p:nvSpPr>
          <p:cNvPr id="4" name="TextBox 3">
            <a:extLst>
              <a:ext uri="{FF2B5EF4-FFF2-40B4-BE49-F238E27FC236}">
                <a16:creationId xmlns:a16="http://schemas.microsoft.com/office/drawing/2014/main" id="{A702D1BB-86BF-B5BB-596A-0D7A1811A0DA}"/>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Doesn't directly address this, but the concept of style choices resonates.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Referencing artistic styles, movements, and well-known artists can be incredibly powerful in guiding AI image generators. For example: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Van Gogh-inspired landscape pastel painting of rolling hills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or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portrait of a woman in the style of Art Deco</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D0D8A0F8-DC91-D358-C9EA-729253300FFB}"/>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68958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DB9F1-869F-D974-FB7D-00A16BCECC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8EE627-7A70-02A5-7E95-2172147F576C}"/>
              </a:ext>
            </a:extLst>
          </p:cNvPr>
          <p:cNvSpPr>
            <a:spLocks noGrp="1"/>
          </p:cNvSpPr>
          <p:nvPr>
            <p:ph type="title"/>
          </p:nvPr>
        </p:nvSpPr>
        <p:spPr/>
        <p:txBody>
          <a:bodyPr/>
          <a:lstStyle/>
          <a:p>
            <a:r>
              <a:rPr lang="en-US" dirty="0"/>
              <a:t>Consistency and Structured Requests</a:t>
            </a:r>
          </a:p>
        </p:txBody>
      </p:sp>
      <p:sp>
        <p:nvSpPr>
          <p:cNvPr id="4" name="TextBox 3">
            <a:extLst>
              <a:ext uri="{FF2B5EF4-FFF2-40B4-BE49-F238E27FC236}">
                <a16:creationId xmlns:a16="http://schemas.microsoft.com/office/drawing/2014/main" id="{24DAA4F5-55E9-5C19-F097-C8C1A6908A6B}"/>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Although the book discusses prose, the underlying need for order and logic applies.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Experiment with creating a consistent prompt structure to help the AI understand your requests. For example:</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lvl="1" defTabSz="439502">
              <a:lnSpc>
                <a:spcPct val="85000"/>
              </a:lnSpc>
              <a:spcBef>
                <a:spcPct val="0"/>
              </a:spcBef>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Medium</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Painting, sketch, digital art, pixel art</a:t>
            </a:r>
          </a:p>
          <a:p>
            <a:pPr lvl="1" defTabSz="439502">
              <a:lnSpc>
                <a:spcPct val="85000"/>
              </a:lnSpc>
              <a:spcBef>
                <a:spcPct val="0"/>
              </a:spcBef>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Subject</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Object, person, landscape</a:t>
            </a:r>
          </a:p>
          <a:p>
            <a:pPr lvl="1" defTabSz="439502">
              <a:lnSpc>
                <a:spcPct val="85000"/>
              </a:lnSpc>
              <a:spcBef>
                <a:spcPct val="0"/>
              </a:spcBef>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Impressionist, surrealist, minimalist</a:t>
            </a:r>
          </a:p>
          <a:p>
            <a:pPr lvl="1" defTabSz="439502">
              <a:lnSpc>
                <a:spcPct val="85000"/>
              </a:lnSpc>
              <a:spcBef>
                <a:spcPct val="0"/>
              </a:spcBef>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Specific</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t>
            </a: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Details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t>
            </a:r>
            <a:r>
              <a:rPr kumimoji="0" lang="en-GB" sz="3525" b="0" i="0" u="none" strike="noStrike" kern="1200" cap="none" spc="0" normalizeH="0" baseline="0" noProof="0" dirty="0" err="1">
                <a:ln>
                  <a:noFill/>
                </a:ln>
                <a:solidFill>
                  <a:srgbClr val="E5E5E5">
                    <a:lumMod val="10000"/>
                  </a:srgbClr>
                </a:solidFill>
                <a:effectLst/>
                <a:uLnTx/>
                <a:uFillTx/>
                <a:latin typeface="PS TT Commons" charset="0"/>
                <a:ea typeface="PS TT Commons" charset="0"/>
                <a:cs typeface="PS TT Commons" charset="0"/>
              </a:rPr>
              <a:t>Colors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lighting, mood</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10EA63D2-773F-A44B-4D7D-A15A4EE73312}"/>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6116168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A504E-FD76-19AD-268E-4EDC6FB025D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9FEBA40-B1DD-4C00-169C-0B2839AEE0FB}"/>
              </a:ext>
            </a:extLst>
          </p:cNvPr>
          <p:cNvSpPr>
            <a:spLocks noGrp="1"/>
          </p:cNvSpPr>
          <p:nvPr>
            <p:ph type="title"/>
          </p:nvPr>
        </p:nvSpPr>
        <p:spPr/>
        <p:txBody>
          <a:bodyPr/>
          <a:lstStyle/>
          <a:p>
            <a:r>
              <a:rPr lang="en-US" dirty="0"/>
              <a:t>Additional Considerations</a:t>
            </a:r>
          </a:p>
        </p:txBody>
      </p:sp>
      <p:sp>
        <p:nvSpPr>
          <p:cNvPr id="4" name="TextBox 3">
            <a:extLst>
              <a:ext uri="{FF2B5EF4-FFF2-40B4-BE49-F238E27FC236}">
                <a16:creationId xmlns:a16="http://schemas.microsoft.com/office/drawing/2014/main" id="{1D1A570C-9AF3-A54E-2EDA-3152E9514DE5}"/>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Iterate and refine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Just like good writing, AI prompting requires revision. Start basic, then add details as you </a:t>
            </a:r>
            <a:r>
              <a:rPr kumimoji="0" lang="en-GB" sz="3525" b="0" i="0" u="none" strike="noStrike" kern="1200" cap="none" spc="0" normalizeH="0" baseline="0" noProof="0" dirty="0" err="1">
                <a:ln>
                  <a:noFill/>
                </a:ln>
                <a:solidFill>
                  <a:srgbClr val="E5E5E5">
                    <a:lumMod val="10000"/>
                  </a:srgbClr>
                </a:solidFill>
                <a:effectLst/>
                <a:uLnTx/>
                <a:uFillTx/>
                <a:latin typeface="PS TT Commons" charset="0"/>
                <a:ea typeface="PS TT Commons" charset="0"/>
                <a:cs typeface="PS TT Commons" charset="0"/>
              </a:rPr>
              <a:t>analyze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the output.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Understand AI model strengths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Different AI models excel in different areas. A model trained for photorealism might struggle with abstract concepts.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E61F174B-E7F9-9257-4D93-B8ED985ED283}"/>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22857754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78BEF-7E97-5192-DE2D-51702C5A7AD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3B45891-69E7-224B-5974-E9E5196E1C97}"/>
              </a:ext>
            </a:extLst>
          </p:cNvPr>
          <p:cNvSpPr>
            <a:spLocks noGrp="1"/>
          </p:cNvSpPr>
          <p:nvPr>
            <p:ph type="title"/>
          </p:nvPr>
        </p:nvSpPr>
        <p:spPr/>
        <p:txBody>
          <a:bodyPr/>
          <a:lstStyle/>
          <a:p>
            <a:r>
              <a:rPr lang="en-US" dirty="0"/>
              <a:t>The Role of Verbs</a:t>
            </a:r>
          </a:p>
        </p:txBody>
      </p:sp>
      <p:sp>
        <p:nvSpPr>
          <p:cNvPr id="4" name="TextBox 3">
            <a:extLst>
              <a:ext uri="{FF2B5EF4-FFF2-40B4-BE49-F238E27FC236}">
                <a16:creationId xmlns:a16="http://schemas.microsoft.com/office/drawing/2014/main" id="{99F2F21B-4494-17DB-B66A-8E307AB5D39F}"/>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"The verb is the heart of the sentence."</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Think about the action or state you want to convey. Instead of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A photo of a cat</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try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cat perched on a windowsill, watching birds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or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cat playfully batting at a ball of yarn</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Dynamic verbs can transform a static image into something much more engaging.</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F4A73051-9547-C2D6-2C7A-F011A74A26FE}"/>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10058640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E5CF6-586E-4DB9-8DE7-BAD8E8A6D9F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A8CFF9A-AC3A-CEC1-91C0-28362DABA512}"/>
              </a:ext>
            </a:extLst>
          </p:cNvPr>
          <p:cNvSpPr>
            <a:spLocks noGrp="1"/>
          </p:cNvSpPr>
          <p:nvPr>
            <p:ph type="title"/>
          </p:nvPr>
        </p:nvSpPr>
        <p:spPr/>
        <p:txBody>
          <a:bodyPr/>
          <a:lstStyle/>
          <a:p>
            <a:r>
              <a:rPr lang="en-US" dirty="0"/>
              <a:t>The Rule of Position</a:t>
            </a:r>
          </a:p>
        </p:txBody>
      </p:sp>
      <p:sp>
        <p:nvSpPr>
          <p:cNvPr id="4" name="TextBox 3">
            <a:extLst>
              <a:ext uri="{FF2B5EF4-FFF2-40B4-BE49-F238E27FC236}">
                <a16:creationId xmlns:a16="http://schemas.microsoft.com/office/drawing/2014/main" id="{9CAA5919-7D4E-354C-437E-96DA280C278E}"/>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"The writer... must take the utmost pains to see that the most important word is in the slot where it has the most weight."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Consider the overall composition you desire. The order of elements in your prompt can influence the AI's focus.</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For example,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A cat with green eyes on a bookshelf</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will likely emphasize the cat, while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bookshelf overflowing with books, one featuring a cat with green eyes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may prioritize the setting.</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62F52898-9245-37A5-0DC0-D82098709F71}"/>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4851872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FF272-FB26-A420-B3F0-3A30B6F34A9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A65C818-B501-EF84-2224-6A4A2F24D036}"/>
              </a:ext>
            </a:extLst>
          </p:cNvPr>
          <p:cNvSpPr>
            <a:spLocks noGrp="1"/>
          </p:cNvSpPr>
          <p:nvPr>
            <p:ph type="title"/>
          </p:nvPr>
        </p:nvSpPr>
        <p:spPr/>
        <p:txBody>
          <a:bodyPr/>
          <a:lstStyle/>
          <a:p>
            <a:r>
              <a:rPr lang="en-US" dirty="0"/>
              <a:t>Practical Tip</a:t>
            </a:r>
          </a:p>
        </p:txBody>
      </p:sp>
      <p:sp>
        <p:nvSpPr>
          <p:cNvPr id="4" name="TextBox 3">
            <a:extLst>
              <a:ext uri="{FF2B5EF4-FFF2-40B4-BE49-F238E27FC236}">
                <a16:creationId xmlns:a16="http://schemas.microsoft.com/office/drawing/2014/main" id="{76C8EC41-FD1F-CB51-D93E-D038F7085B26}"/>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Keep a notebook or document to track successful prompts and </a:t>
            </a:r>
            <a:r>
              <a:rPr kumimoji="0" lang="en-GB" sz="3525" b="0" i="0" u="none" strike="noStrike" kern="1200" cap="none" spc="0" normalizeH="0" baseline="0" noProof="0" dirty="0" err="1">
                <a:ln>
                  <a:noFill/>
                </a:ln>
                <a:solidFill>
                  <a:srgbClr val="E5E5E5">
                    <a:lumMod val="10000"/>
                  </a:srgbClr>
                </a:solidFill>
                <a:effectLst/>
                <a:uLnTx/>
                <a:uFillTx/>
                <a:latin typeface="PS TT Commons" charset="0"/>
                <a:ea typeface="PS TT Commons" charset="0"/>
                <a:cs typeface="PS TT Commons" charset="0"/>
              </a:rPr>
              <a:t>analyze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why they worked well. </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You'll start to develop an intuitive understanding of how to communicate effectively with your chosen AI models.</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Even better, consider hosting a centralized prompt repository like Tim's Prompt Sharing Framework (PSF) at GitHub:</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ctr" defTabSz="439502" rtl="0" eaLnBrk="1" fontAlgn="auto" latinLnBrk="0" hangingPunct="1">
              <a:lnSpc>
                <a:spcPct val="85000"/>
              </a:lnSpc>
              <a:spcBef>
                <a:spcPct val="0"/>
              </a:spcBef>
              <a:spcAft>
                <a:spcPts val="0"/>
              </a:spcAft>
              <a:buClrTx/>
              <a:buSzTx/>
              <a:buFontTx/>
              <a:buNone/>
              <a:tabLst/>
            </a:pPr>
            <a:r>
              <a:rPr kumimoji="0" lang="en-GB" sz="4000" b="1" i="0" u="none" strike="noStrike" kern="1200" cap="none" spc="0" normalizeH="0" baseline="0" noProof="0" dirty="0">
                <a:ln>
                  <a:noFill/>
                </a:ln>
                <a:solidFill>
                  <a:srgbClr val="0070C0"/>
                </a:solidFill>
                <a:effectLst/>
                <a:uLnTx/>
                <a:uFillTx/>
                <a:latin typeface="PS TT Commons" charset="0"/>
                <a:ea typeface="PS TT Commons" charset="0"/>
                <a:cs typeface="PS TT Commons" charset="0"/>
              </a:rPr>
              <a:t>timw.info/</a:t>
            </a:r>
            <a:r>
              <a:rPr kumimoji="0" lang="en-GB" sz="4000" b="1" i="0" u="none" strike="noStrike" kern="1200" cap="none" spc="0" normalizeH="0" baseline="0" noProof="0" dirty="0" err="1">
                <a:ln>
                  <a:noFill/>
                </a:ln>
                <a:solidFill>
                  <a:srgbClr val="0070C0"/>
                </a:solidFill>
                <a:effectLst/>
                <a:uLnTx/>
                <a:uFillTx/>
                <a:latin typeface="PS TT Commons" charset="0"/>
                <a:ea typeface="PS TT Commons" charset="0"/>
                <a:cs typeface="PS TT Commons" charset="0"/>
              </a:rPr>
              <a:t>psf</a:t>
            </a:r>
            <a:endParaRPr kumimoji="0" lang="en-US" sz="4000" b="1" i="0" u="none" strike="noStrike" kern="1200" cap="none" spc="0" normalizeH="0" baseline="0" noProof="0" dirty="0">
              <a:ln>
                <a:noFill/>
              </a:ln>
              <a:solidFill>
                <a:srgbClr val="0070C0"/>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0A662BFF-26D5-1A78-2F8D-76A06D9F1AB4}"/>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332847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1B0D55-DEE9-81AC-00BD-D1D5E51BC1EB}"/>
              </a:ext>
            </a:extLst>
          </p:cNvPr>
          <p:cNvSpPr>
            <a:spLocks noGrp="1"/>
          </p:cNvSpPr>
          <p:nvPr>
            <p:ph type="body" sz="quarter" idx="14"/>
          </p:nvPr>
        </p:nvSpPr>
        <p:spPr/>
        <p:txBody>
          <a:bodyPr/>
          <a:lstStyle/>
          <a:p>
            <a:endParaRPr lang="en-US" dirty="0"/>
          </a:p>
        </p:txBody>
      </p:sp>
      <p:sp>
        <p:nvSpPr>
          <p:cNvPr id="4" name="Rectangle 3">
            <a:extLst>
              <a:ext uri="{FF2B5EF4-FFF2-40B4-BE49-F238E27FC236}">
                <a16:creationId xmlns:a16="http://schemas.microsoft.com/office/drawing/2014/main" id="{F424A10D-F1DB-293A-AA4B-8C0812437C5D}"/>
              </a:ext>
            </a:extLst>
          </p:cNvPr>
          <p:cNvSpPr/>
          <p:nvPr/>
        </p:nvSpPr>
        <p:spPr>
          <a:xfrm>
            <a:off x="2900638" y="6381846"/>
            <a:ext cx="1050288" cy="1862048"/>
          </a:xfrm>
          <a:prstGeom prst="rect">
            <a:avLst/>
          </a:prstGeom>
          <a:noFill/>
        </p:spPr>
        <p:txBody>
          <a:bodyPr wrap="none" lIns="91440" tIns="45720" rIns="91440" bIns="45720">
            <a:spAutoFit/>
          </a:bodyPr>
          <a:lstStyle/>
          <a:p>
            <a:pPr algn="ctr"/>
            <a:r>
              <a:rPr lang="en-US" sz="11500" b="1" cap="none" spc="50" dirty="0">
                <a:ln w="9525" cmpd="sng">
                  <a:solidFill>
                    <a:schemeClr val="accent1"/>
                  </a:solidFill>
                  <a:prstDash val="solid"/>
                </a:ln>
                <a:solidFill>
                  <a:srgbClr val="70AD47">
                    <a:tint val="1000"/>
                  </a:srgbClr>
                </a:solidFill>
                <a:effectLst>
                  <a:glow rad="38100">
                    <a:schemeClr val="accent1">
                      <a:alpha val="40000"/>
                    </a:schemeClr>
                  </a:glow>
                </a:effectLst>
              </a:rPr>
              <a:t>2</a:t>
            </a:r>
          </a:p>
        </p:txBody>
      </p:sp>
    </p:spTree>
    <p:extLst>
      <p:ext uri="{BB962C8B-B14F-4D97-AF65-F5344CB8AC3E}">
        <p14:creationId xmlns:p14="http://schemas.microsoft.com/office/powerpoint/2010/main" val="3901700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Session Materials</a:t>
            </a:r>
          </a:p>
        </p:txBody>
      </p:sp>
      <p:sp>
        <p:nvSpPr>
          <p:cNvPr id="4" name="Rectangle 3">
            <a:extLst>
              <a:ext uri="{FF2B5EF4-FFF2-40B4-BE49-F238E27FC236}">
                <a16:creationId xmlns:a16="http://schemas.microsoft.com/office/drawing/2014/main" id="{E9B75255-9C78-4813-A0B9-87CD8530306B}"/>
              </a:ext>
            </a:extLst>
          </p:cNvPr>
          <p:cNvSpPr/>
          <p:nvPr/>
        </p:nvSpPr>
        <p:spPr>
          <a:xfrm>
            <a:off x="2332977" y="4212476"/>
            <a:ext cx="13622062" cy="1862048"/>
          </a:xfrm>
          <a:prstGeom prst="rect">
            <a:avLst/>
          </a:prstGeom>
          <a:noFill/>
        </p:spPr>
        <p:txBody>
          <a:bodyPr wrap="none" lIns="91440" tIns="45720" rIns="91440" bIns="45720">
            <a:spAutoFit/>
          </a:bodyPr>
          <a:lstStyle/>
          <a:p>
            <a:pPr algn="ctr"/>
            <a:r>
              <a:rPr lang="en-US" sz="11500" b="1" cap="none" spc="0" dirty="0">
                <a:ln w="22225">
                  <a:solidFill>
                    <a:schemeClr val="accent2"/>
                  </a:solidFill>
                  <a:prstDash val="solid"/>
                </a:ln>
                <a:solidFill>
                  <a:schemeClr val="accent2">
                    <a:lumMod val="40000"/>
                    <a:lumOff val="60000"/>
                  </a:schemeClr>
                </a:solidFill>
                <a:effectLst/>
              </a:rPr>
              <a:t>timw.info/elements</a:t>
            </a:r>
          </a:p>
        </p:txBody>
      </p:sp>
    </p:spTree>
    <p:extLst>
      <p:ext uri="{BB962C8B-B14F-4D97-AF65-F5344CB8AC3E}">
        <p14:creationId xmlns:p14="http://schemas.microsoft.com/office/powerpoint/2010/main" val="401776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482DF-0AEC-48FF-8AB4-4D26546317FA}"/>
              </a:ext>
            </a:extLst>
          </p:cNvPr>
          <p:cNvSpPr>
            <a:spLocks noGrp="1"/>
          </p:cNvSpPr>
          <p:nvPr>
            <p:ph type="title"/>
          </p:nvPr>
        </p:nvSpPr>
        <p:spPr/>
        <p:txBody>
          <a:bodyPr/>
          <a:lstStyle/>
          <a:p>
            <a:r>
              <a:rPr lang="en-US" dirty="0"/>
              <a:t>Questions? Comments? Curiosities?</a:t>
            </a:r>
          </a:p>
        </p:txBody>
      </p:sp>
      <p:pic>
        <p:nvPicPr>
          <p:cNvPr id="4" name="Picture 3">
            <a:extLst>
              <a:ext uri="{FF2B5EF4-FFF2-40B4-BE49-F238E27FC236}">
                <a16:creationId xmlns:a16="http://schemas.microsoft.com/office/drawing/2014/main" id="{7003755D-DEBD-49C0-9556-0FE6DAE606D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15513" y="2144286"/>
            <a:ext cx="7056974" cy="5998428"/>
          </a:xfrm>
          <a:prstGeom prst="rect">
            <a:avLst/>
          </a:prstGeom>
        </p:spPr>
      </p:pic>
    </p:spTree>
    <p:extLst>
      <p:ext uri="{BB962C8B-B14F-4D97-AF65-F5344CB8AC3E}">
        <p14:creationId xmlns:p14="http://schemas.microsoft.com/office/powerpoint/2010/main" val="18773038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Summary</a:t>
            </a:r>
          </a:p>
        </p:txBody>
      </p:sp>
      <p:sp>
        <p:nvSpPr>
          <p:cNvPr id="3" name="Text Placeholder 2"/>
          <p:cNvSpPr>
            <a:spLocks noGrp="1"/>
          </p:cNvSpPr>
          <p:nvPr>
            <p:ph type="body" sz="quarter" idx="14"/>
          </p:nvPr>
        </p:nvSpPr>
        <p:spPr/>
        <p:txBody>
          <a:bodyPr/>
          <a:lstStyle/>
          <a:p>
            <a:r>
              <a:rPr lang="en-US" dirty="0"/>
              <a:t>Generative AI can help "future proof" your career</a:t>
            </a:r>
          </a:p>
          <a:p>
            <a:r>
              <a:rPr lang="en-US" dirty="0"/>
              <a:t>Thanks!</a:t>
            </a:r>
          </a:p>
          <a:p>
            <a:r>
              <a:rPr lang="en-US" dirty="0"/>
              <a:t>Materials: </a:t>
            </a:r>
            <a:r>
              <a:rPr lang="en-US" dirty="0">
                <a:solidFill>
                  <a:srgbClr val="0070C0"/>
                </a:solidFill>
              </a:rPr>
              <a:t>timw.info/elements</a:t>
            </a:r>
          </a:p>
          <a:p>
            <a:r>
              <a:rPr lang="en-US" dirty="0"/>
              <a:t>LinkedIn: </a:t>
            </a:r>
            <a:r>
              <a:rPr lang="en-US" dirty="0">
                <a:solidFill>
                  <a:srgbClr val="0070C0"/>
                </a:solidFill>
              </a:rPr>
              <a:t>timw.info/li</a:t>
            </a:r>
          </a:p>
          <a:p>
            <a:r>
              <a:rPr lang="en-US" dirty="0"/>
              <a:t>Email: </a:t>
            </a:r>
            <a:r>
              <a:rPr lang="en-US" dirty="0">
                <a:solidFill>
                  <a:srgbClr val="0070C0"/>
                </a:solidFill>
              </a:rPr>
              <a:t>tim-warner@pluralsight.com</a:t>
            </a:r>
          </a:p>
        </p:txBody>
      </p:sp>
    </p:spTree>
    <p:extLst>
      <p:ext uri="{BB962C8B-B14F-4D97-AF65-F5344CB8AC3E}">
        <p14:creationId xmlns:p14="http://schemas.microsoft.com/office/powerpoint/2010/main" val="3039845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TW_PROMPT_BOT</a:t>
            </a:r>
          </a:p>
        </p:txBody>
      </p:sp>
      <p:sp>
        <p:nvSpPr>
          <p:cNvPr id="4" name="Rectangle 3">
            <a:extLst>
              <a:ext uri="{FF2B5EF4-FFF2-40B4-BE49-F238E27FC236}">
                <a16:creationId xmlns:a16="http://schemas.microsoft.com/office/drawing/2014/main" id="{E9B75255-9C78-4813-A0B9-87CD8530306B}"/>
              </a:ext>
            </a:extLst>
          </p:cNvPr>
          <p:cNvSpPr/>
          <p:nvPr/>
        </p:nvSpPr>
        <p:spPr>
          <a:xfrm>
            <a:off x="1799146" y="4212476"/>
            <a:ext cx="14689727" cy="1862048"/>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1500" b="1" dirty="0">
                <a:ln/>
                <a:solidFill>
                  <a:schemeClr val="accent3"/>
                </a:solidFill>
              </a:rPr>
              <a:t>timw.info/</a:t>
            </a:r>
            <a:r>
              <a:rPr lang="en-US" sz="11500" b="1" dirty="0" err="1">
                <a:ln/>
                <a:solidFill>
                  <a:schemeClr val="accent3"/>
                </a:solidFill>
              </a:rPr>
              <a:t>promptbot</a:t>
            </a:r>
            <a:endParaRPr lang="en-US" sz="11500" b="1" dirty="0">
              <a:ln/>
              <a:solidFill>
                <a:schemeClr val="accent3"/>
              </a:solidFill>
            </a:endParaRPr>
          </a:p>
        </p:txBody>
      </p:sp>
    </p:spTree>
    <p:extLst>
      <p:ext uri="{BB962C8B-B14F-4D97-AF65-F5344CB8AC3E}">
        <p14:creationId xmlns:p14="http://schemas.microsoft.com/office/powerpoint/2010/main" val="3365426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Break Schedule (Central time)</a:t>
            </a:r>
          </a:p>
        </p:txBody>
      </p:sp>
      <p:sp>
        <p:nvSpPr>
          <p:cNvPr id="2" name="TextBox 1">
            <a:extLst>
              <a:ext uri="{FF2B5EF4-FFF2-40B4-BE49-F238E27FC236}">
                <a16:creationId xmlns:a16="http://schemas.microsoft.com/office/drawing/2014/main" id="{32E451BC-6C74-3D3F-82DE-4D49E346CB88}"/>
              </a:ext>
            </a:extLst>
          </p:cNvPr>
          <p:cNvSpPr txBox="1"/>
          <p:nvPr/>
        </p:nvSpPr>
        <p:spPr>
          <a:xfrm>
            <a:off x="2901696" y="2596896"/>
            <a:ext cx="12277344" cy="4828032"/>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5" name="TextBox 4">
            <a:extLst>
              <a:ext uri="{FF2B5EF4-FFF2-40B4-BE49-F238E27FC236}">
                <a16:creationId xmlns:a16="http://schemas.microsoft.com/office/drawing/2014/main" id="{AC7AB6D1-CFEB-C301-7F64-AC42E2C474D7}"/>
              </a:ext>
            </a:extLst>
          </p:cNvPr>
          <p:cNvSpPr txBox="1"/>
          <p:nvPr/>
        </p:nvSpPr>
        <p:spPr>
          <a:xfrm>
            <a:off x="3925824" y="2218944"/>
            <a:ext cx="7571232" cy="4120896"/>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6" name="TextBox 5">
            <a:extLst>
              <a:ext uri="{FF2B5EF4-FFF2-40B4-BE49-F238E27FC236}">
                <a16:creationId xmlns:a16="http://schemas.microsoft.com/office/drawing/2014/main" id="{D6F34F6A-8805-9447-E490-73CC12F8EC35}"/>
              </a:ext>
            </a:extLst>
          </p:cNvPr>
          <p:cNvSpPr txBox="1"/>
          <p:nvPr/>
        </p:nvSpPr>
        <p:spPr>
          <a:xfrm>
            <a:off x="6155436" y="4322254"/>
            <a:ext cx="10875264" cy="5108448"/>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07:00am  -  Start</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08:00am  -  Break 1 (8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09:00am  -  Break 2 (8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10:00am  -  Break 3 (8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11:00am  -  Finish</a:t>
            </a:r>
          </a:p>
          <a:p>
            <a:pPr marL="0" marR="0" indent="0" algn="l" defTabSz="439502" rtl="0" eaLnBrk="1" fontAlgn="auto" latinLnBrk="0" hangingPunct="1">
              <a:lnSpc>
                <a:spcPct val="85000"/>
              </a:lnSpc>
              <a:spcBef>
                <a:spcPct val="0"/>
              </a:spcBef>
              <a:spcAft>
                <a:spcPts val="0"/>
              </a:spcAft>
              <a:buClrTx/>
              <a:buSzTx/>
              <a:buFontTx/>
              <a:buNone/>
              <a:tabLst/>
            </a:pPr>
            <a:endPar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4157579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F1164DE9-3267-9750-DD50-8B29765ECE74}"/>
              </a:ext>
            </a:extLst>
          </p:cNvPr>
          <p:cNvPicPr>
            <a:picLocks noChangeAspect="1"/>
          </p:cNvPicPr>
          <p:nvPr/>
        </p:nvPicPr>
        <p:blipFill>
          <a:blip r:embed="rId2"/>
          <a:stretch>
            <a:fillRect/>
          </a:stretch>
        </p:blipFill>
        <p:spPr>
          <a:xfrm>
            <a:off x="4080591" y="1828800"/>
            <a:ext cx="10126818" cy="7892358"/>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6147464" y="3651618"/>
            <a:ext cx="1463950" cy="508258"/>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2191753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2" name="Picture 1">
            <a:extLst>
              <a:ext uri="{FF2B5EF4-FFF2-40B4-BE49-F238E27FC236}">
                <a16:creationId xmlns:a16="http://schemas.microsoft.com/office/drawing/2014/main" id="{8E1B859E-4280-874C-31C9-AD86899FA16C}"/>
              </a:ext>
            </a:extLst>
          </p:cNvPr>
          <p:cNvPicPr>
            <a:picLocks noChangeAspect="1"/>
          </p:cNvPicPr>
          <p:nvPr/>
        </p:nvPicPr>
        <p:blipFill>
          <a:blip r:embed="rId2"/>
          <a:stretch>
            <a:fillRect/>
          </a:stretch>
        </p:blipFill>
        <p:spPr>
          <a:xfrm>
            <a:off x="1673417" y="1962647"/>
            <a:ext cx="14941166" cy="7913090"/>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11762451" y="4156710"/>
            <a:ext cx="2682211" cy="986790"/>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1982070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40F43874-B289-8E80-8A4B-3C11885B270E}"/>
              </a:ext>
            </a:extLst>
          </p:cNvPr>
          <p:cNvPicPr>
            <a:picLocks noChangeAspect="1"/>
          </p:cNvPicPr>
          <p:nvPr/>
        </p:nvPicPr>
        <p:blipFill>
          <a:blip r:embed="rId2"/>
          <a:stretch>
            <a:fillRect/>
          </a:stretch>
        </p:blipFill>
        <p:spPr>
          <a:xfrm>
            <a:off x="5086517" y="1822269"/>
            <a:ext cx="8821322" cy="7969610"/>
          </a:xfrm>
          <a:prstGeom prst="rect">
            <a:avLst/>
          </a:prstGeom>
        </p:spPr>
      </p:pic>
    </p:spTree>
    <p:extLst>
      <p:ext uri="{BB962C8B-B14F-4D97-AF65-F5344CB8AC3E}">
        <p14:creationId xmlns:p14="http://schemas.microsoft.com/office/powerpoint/2010/main" val="3616452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learning.oreilly.com</a:t>
            </a:r>
          </a:p>
        </p:txBody>
      </p:sp>
      <p:pic>
        <p:nvPicPr>
          <p:cNvPr id="2" name="Picture 1" descr="Graphical user interface, application&#10;&#10;Description automatically generated">
            <a:extLst>
              <a:ext uri="{FF2B5EF4-FFF2-40B4-BE49-F238E27FC236}">
                <a16:creationId xmlns:a16="http://schemas.microsoft.com/office/drawing/2014/main" id="{65D77C33-01C9-D51B-FD6A-282FAB203DEA}"/>
              </a:ext>
            </a:extLst>
          </p:cNvPr>
          <p:cNvPicPr>
            <a:picLocks noChangeAspect="1"/>
          </p:cNvPicPr>
          <p:nvPr/>
        </p:nvPicPr>
        <p:blipFill>
          <a:blip r:embed="rId2"/>
          <a:stretch>
            <a:fillRect/>
          </a:stretch>
        </p:blipFill>
        <p:spPr>
          <a:xfrm>
            <a:off x="4033466" y="1892482"/>
            <a:ext cx="3693716" cy="7994124"/>
          </a:xfrm>
          <a:prstGeom prst="rect">
            <a:avLst/>
          </a:prstGeom>
          <a:ln w="25400">
            <a:solidFill>
              <a:schemeClr val="tx1"/>
            </a:solidFill>
          </a:ln>
        </p:spPr>
      </p:pic>
      <p:pic>
        <p:nvPicPr>
          <p:cNvPr id="5" name="Picture 4" descr="Graphical user interface, application&#10;&#10;Description automatically generated">
            <a:extLst>
              <a:ext uri="{FF2B5EF4-FFF2-40B4-BE49-F238E27FC236}">
                <a16:creationId xmlns:a16="http://schemas.microsoft.com/office/drawing/2014/main" id="{09ED323F-5951-53F1-4155-D7CABBE5DEB6}"/>
              </a:ext>
            </a:extLst>
          </p:cNvPr>
          <p:cNvPicPr>
            <a:picLocks noChangeAspect="1"/>
          </p:cNvPicPr>
          <p:nvPr/>
        </p:nvPicPr>
        <p:blipFill>
          <a:blip r:embed="rId3"/>
          <a:stretch>
            <a:fillRect/>
          </a:stretch>
        </p:blipFill>
        <p:spPr>
          <a:xfrm>
            <a:off x="10709060" y="1892482"/>
            <a:ext cx="3693716" cy="7994124"/>
          </a:xfrm>
          <a:prstGeom prst="rect">
            <a:avLst/>
          </a:prstGeom>
          <a:ln w="25400">
            <a:solidFill>
              <a:schemeClr val="tx1"/>
            </a:solidFill>
          </a:ln>
        </p:spPr>
      </p:pic>
    </p:spTree>
    <p:extLst>
      <p:ext uri="{BB962C8B-B14F-4D97-AF65-F5344CB8AC3E}">
        <p14:creationId xmlns:p14="http://schemas.microsoft.com/office/powerpoint/2010/main" val="1564440026"/>
      </p:ext>
    </p:extLst>
  </p:cSld>
  <p:clrMapOvr>
    <a:masterClrMapping/>
  </p:clrMapOvr>
</p:sld>
</file>

<file path=ppt/theme/theme1.xml><?xml version="1.0" encoding="utf-8"?>
<a:theme xmlns:a="http://schemas.openxmlformats.org/drawingml/2006/main" name="PSTTCommons">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PSTTCommons">
      <a:majorFont>
        <a:latin typeface="PS TT Commons Light"/>
        <a:ea typeface=""/>
        <a:cs typeface=""/>
      </a:majorFont>
      <a:minorFont>
        <a:latin typeface="PS TT Commo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PSTTCommons</Template>
  <TotalTime>33018</TotalTime>
  <Words>982</Words>
  <Application>Microsoft Office PowerPoint</Application>
  <PresentationFormat>Custom</PresentationFormat>
  <Paragraphs>115</Paragraphs>
  <Slides>31</Slides>
  <Notes>1</Notes>
  <HiddenSlides>6</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31</vt:i4>
      </vt:variant>
    </vt:vector>
  </HeadingPairs>
  <TitlesOfParts>
    <vt:vector size="48" baseType="lpstr">
      <vt:lpstr>Arial</vt:lpstr>
      <vt:lpstr>Calibri</vt:lpstr>
      <vt:lpstr>Consolas</vt:lpstr>
      <vt:lpstr>Gotham Medium</vt:lpstr>
      <vt:lpstr>Lucida Grande</vt:lpstr>
      <vt:lpstr>Montserrat</vt:lpstr>
      <vt:lpstr>Myriad Pro</vt:lpstr>
      <vt:lpstr>Myriad Pro Light</vt:lpstr>
      <vt:lpstr>PS TT Commons</vt:lpstr>
      <vt:lpstr>PS TT Commons Book</vt:lpstr>
      <vt:lpstr>PS TT Commons DemiBold</vt:lpstr>
      <vt:lpstr>PS TT Commons Light</vt:lpstr>
      <vt:lpstr>PS TT Commons Medium</vt:lpstr>
      <vt:lpstr>Roboto Mono</vt:lpstr>
      <vt:lpstr>Wingdings</vt:lpstr>
      <vt:lpstr>Wingdings 3</vt:lpstr>
      <vt:lpstr>PSTTCommons</vt:lpstr>
      <vt:lpstr>PowerPoint Presentation</vt:lpstr>
      <vt:lpstr>PowerPoint Presentation</vt:lpstr>
      <vt:lpstr>Session Materials</vt:lpstr>
      <vt:lpstr>TW_PROMPT_BOT</vt:lpstr>
      <vt:lpstr>Break Schedule (Central time)</vt:lpstr>
      <vt:lpstr>Session Recording</vt:lpstr>
      <vt:lpstr>Session Recording</vt:lpstr>
      <vt:lpstr>Session Recording</vt:lpstr>
      <vt:lpstr>learning.oreilly.com</vt:lpstr>
      <vt:lpstr>O'Reilly Native Mobile Apps</vt:lpstr>
      <vt:lpstr>Tim's Essential Tech Writing Bookshelf</vt:lpstr>
      <vt:lpstr>PowerPoint Presentation</vt:lpstr>
      <vt:lpstr>PowerPoint Presentation</vt:lpstr>
      <vt:lpstr>PowerPoint Presentation</vt:lpstr>
      <vt:lpstr>Foundational Concepts</vt:lpstr>
      <vt:lpstr>PowerPoint Presentation</vt:lpstr>
      <vt:lpstr>Specific Prompting Guidance</vt:lpstr>
      <vt:lpstr>Omit Needless Words</vt:lpstr>
      <vt:lpstr>Cut the Fluff</vt:lpstr>
      <vt:lpstr>Short, Direct Sentences</vt:lpstr>
      <vt:lpstr>Specificity Over Vagueness</vt:lpstr>
      <vt:lpstr>Active Voice</vt:lpstr>
      <vt:lpstr>Artistic Style as Guidance</vt:lpstr>
      <vt:lpstr>Consistency and Structured Requests</vt:lpstr>
      <vt:lpstr>Additional Considerations</vt:lpstr>
      <vt:lpstr>The Role of Verbs</vt:lpstr>
      <vt:lpstr>The Rule of Position</vt:lpstr>
      <vt:lpstr>Practical Tip</vt:lpstr>
      <vt:lpstr>PowerPoint Presentation</vt:lpstr>
      <vt:lpstr>Questions? Comments? Curiosities?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Grafelman</dc:creator>
  <cp:lastModifiedBy>Tim Warner</cp:lastModifiedBy>
  <cp:revision>1266</cp:revision>
  <cp:lastPrinted>2021-01-14T21:20:43Z</cp:lastPrinted>
  <dcterms:created xsi:type="dcterms:W3CDTF">2020-12-18T20:24:02Z</dcterms:created>
  <dcterms:modified xsi:type="dcterms:W3CDTF">2024-03-23T16:31:15Z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2024-02-05T20:40:46Z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1919cb57-ef05-409b-8c64-eceb566aecdc</vt:lpwstr>
  </property>
  <property fmtid="{D5CDD505-2E9C-101B-9397-08002B2CF9AE}" pid="8" name="MSIP_Label_d31dd64d-da6b-43d5-9ac5-8dec692131c3_ContentBits">
    <vt:lpwstr>0</vt:lpwstr>
  </property>
</Properties>
</file>